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notesMasterIdLst>
    <p:notesMasterId r:id="rId19"/>
  </p:notesMasterIdLst>
  <p:sldIdLst>
    <p:sldId id="2147374372" r:id="rId2"/>
    <p:sldId id="2147374370" r:id="rId3"/>
    <p:sldId id="2147374379" r:id="rId4"/>
    <p:sldId id="2147374414" r:id="rId5"/>
    <p:sldId id="2147374421" r:id="rId6"/>
    <p:sldId id="2147374420" r:id="rId7"/>
    <p:sldId id="2147374422" r:id="rId8"/>
    <p:sldId id="2147374423" r:id="rId9"/>
    <p:sldId id="2147374424" r:id="rId10"/>
    <p:sldId id="2147374425" r:id="rId11"/>
    <p:sldId id="2147374426" r:id="rId12"/>
    <p:sldId id="2147374428" r:id="rId13"/>
    <p:sldId id="2147374406" r:id="rId14"/>
    <p:sldId id="2147374393" r:id="rId15"/>
    <p:sldId id="2147374401" r:id="rId16"/>
    <p:sldId id="2147374407" r:id="rId17"/>
    <p:sldId id="2147374385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е слайды" id="{AD2764D6-2DB2-C74B-8923-DB9AC5507F7E}">
          <p14:sldIdLst>
            <p14:sldId id="2147374372"/>
          </p14:sldIdLst>
        </p14:section>
        <p14:section name="Вводные слайды" id="{6E7D8D3F-7878-884A-800E-5321FFCD2496}">
          <p14:sldIdLst>
            <p14:sldId id="2147374370"/>
            <p14:sldId id="2147374379"/>
          </p14:sldIdLst>
        </p14:section>
        <p14:section name="Основные слайды" id="{0E041425-B8FC-4344-8329-F0FD6E69B98E}">
          <p14:sldIdLst>
            <p14:sldId id="2147374414"/>
            <p14:sldId id="2147374421"/>
            <p14:sldId id="2147374420"/>
            <p14:sldId id="2147374422"/>
            <p14:sldId id="2147374423"/>
            <p14:sldId id="2147374424"/>
            <p14:sldId id="2147374425"/>
            <p14:sldId id="2147374426"/>
            <p14:sldId id="2147374428"/>
          </p14:sldIdLst>
        </p14:section>
        <p14:section name="Слайды-перебивки (для разделов)" id="{369B88EE-93D8-F84F-B8B7-D6F5047F348C}">
          <p14:sldIdLst>
            <p14:sldId id="2147374406"/>
          </p14:sldIdLst>
        </p14:section>
        <p14:section name="Финальные слайды" id="{B85CA299-8D2D-294D-82BE-1384AD3B3232}">
          <p14:sldIdLst>
            <p14:sldId id="2147374393"/>
          </p14:sldIdLst>
        </p14:section>
        <p14:section name="Вспомогательные элементы" id="{56B3F9E3-3A9A-4F4B-B04C-F99AF3C8FFA3}">
          <p14:sldIdLst>
            <p14:sldId id="2147374401"/>
            <p14:sldId id="2147374407"/>
            <p14:sldId id="2147374385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98C2F30-FD16-5AEB-8405-8D4C5082C4B6}" name="Приходько Антон" initials="ПА" userId="S::aprikhodko@tsinnotech.onmicrosoft.com::ffbac12b-3a5b-41af-9dd5-c07a2d215a0b" providerId="AD"/>
  <p188:author id="{2C21B151-E6A6-4155-883C-A5FF05EDC2ED}" name="Daria Shkrunina" initials="DS" userId="8b7cb4029f110efe" providerId="Windows Live"/>
  <p188:author id="{1F8A4291-DC81-8902-666C-F1212360484A}" name="Данила Городилов" initials="ДГ" userId="S::dgorodilov@tsinnotech.onmicrosoft.com::a5050e9e-d375-4ec8-96c8-9b75cf96217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25FF"/>
    <a:srgbClr val="0086B7"/>
    <a:srgbClr val="24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645819-0DD4-464F-92E1-80A4134FA719}" v="546" dt="2022-08-30T08:47:25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8"/>
    <p:restoredTop sz="96608"/>
  </p:normalViewPr>
  <p:slideViewPr>
    <p:cSldViewPr snapToGrid="0">
      <p:cViewPr varScale="1">
        <p:scale>
          <a:sx n="126" d="100"/>
          <a:sy n="126" d="100"/>
        </p:scale>
        <p:origin x="208" y="9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8" d="100"/>
          <a:sy n="108" d="100"/>
        </p:scale>
        <p:origin x="475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Приходько Антон" userId="ffbac12b-3a5b-41af-9dd5-c07a2d215a0b" providerId="ADAL" clId="{14645819-0DD4-464F-92E1-80A4134FA719}"/>
    <pc:docChg chg="undo custSel addSld delSld modSld sldOrd modMainMaster addSection modSection">
      <pc:chgData name="Приходько Антон" userId="ffbac12b-3a5b-41af-9dd5-c07a2d215a0b" providerId="ADAL" clId="{14645819-0DD4-464F-92E1-80A4134FA719}" dt="2022-08-30T08:47:54.262" v="2089" actId="948"/>
      <pc:docMkLst>
        <pc:docMk/>
      </pc:docMkLst>
      <pc:sldChg chg="addSp delSp modSp mod delCm modCm">
        <pc:chgData name="Приходько Антон" userId="ffbac12b-3a5b-41af-9dd5-c07a2d215a0b" providerId="ADAL" clId="{14645819-0DD4-464F-92E1-80A4134FA719}" dt="2022-08-30T08:45:27.707" v="2056" actId="478"/>
        <pc:sldMkLst>
          <pc:docMk/>
          <pc:sldMk cId="2115503754" sldId="2147374356"/>
        </pc:sldMkLst>
        <pc:spChg chg="mod">
          <ac:chgData name="Приходько Антон" userId="ffbac12b-3a5b-41af-9dd5-c07a2d215a0b" providerId="ADAL" clId="{14645819-0DD4-464F-92E1-80A4134FA719}" dt="2022-08-30T08:44:32.226" v="2017"/>
          <ac:spMkLst>
            <pc:docMk/>
            <pc:sldMk cId="2115503754" sldId="2147374356"/>
            <ac:spMk id="2" creationId="{73E509D0-3403-0AA4-EDA5-42A7E7211FA5}"/>
          </ac:spMkLst>
        </pc:spChg>
        <pc:spChg chg="add 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2115503754" sldId="2147374356"/>
            <ac:spMk id="3" creationId="{8A427A04-2D7D-29BE-C6B1-7AC55E09597B}"/>
          </ac:spMkLst>
        </pc:spChg>
        <pc:spChg chg="del">
          <ac:chgData name="Приходько Антон" userId="ffbac12b-3a5b-41af-9dd5-c07a2d215a0b" providerId="ADAL" clId="{14645819-0DD4-464F-92E1-80A4134FA719}" dt="2022-08-30T08:45:27.707" v="2056" actId="478"/>
          <ac:spMkLst>
            <pc:docMk/>
            <pc:sldMk cId="2115503754" sldId="2147374356"/>
            <ac:spMk id="4" creationId="{4D4715DF-6E1E-9DB6-DD5A-70FCD98FB3E5}"/>
          </ac:spMkLst>
        </pc:spChg>
        <pc:spChg chg="del">
          <ac:chgData name="Приходько Антон" userId="ffbac12b-3a5b-41af-9dd5-c07a2d215a0b" providerId="ADAL" clId="{14645819-0DD4-464F-92E1-80A4134FA719}" dt="2022-08-30T08:45:27.707" v="2056" actId="478"/>
          <ac:spMkLst>
            <pc:docMk/>
            <pc:sldMk cId="2115503754" sldId="2147374356"/>
            <ac:spMk id="5" creationId="{93D726F6-5667-12E2-F104-CF7D12F5665F}"/>
          </ac:spMkLst>
        </pc:spChg>
        <pc:spChg chg="mod">
          <ac:chgData name="Приходько Антон" userId="ffbac12b-3a5b-41af-9dd5-c07a2d215a0b" providerId="ADAL" clId="{14645819-0DD4-464F-92E1-80A4134FA719}" dt="2022-08-30T08:44:32.226" v="2017"/>
          <ac:spMkLst>
            <pc:docMk/>
            <pc:sldMk cId="2115503754" sldId="2147374356"/>
            <ac:spMk id="6" creationId="{15CE8BC7-4B25-0A5F-DE9C-4206E9EDCD4A}"/>
          </ac:spMkLst>
        </pc:spChg>
        <pc:spChg chg="add 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2115503754" sldId="2147374356"/>
            <ac:spMk id="7" creationId="{78D10BE7-37B6-0268-25A4-B70E890FEC90}"/>
          </ac:spMkLst>
        </pc:spChg>
        <pc:spChg chg="add 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2115503754" sldId="2147374356"/>
            <ac:spMk id="8" creationId="{374E56B0-300E-0BC1-58E8-4CDC2D77CB6A}"/>
          </ac:spMkLst>
        </pc:spChg>
        <pc:spChg chg="add del mod">
          <ac:chgData name="Приходько Антон" userId="ffbac12b-3a5b-41af-9dd5-c07a2d215a0b" providerId="ADAL" clId="{14645819-0DD4-464F-92E1-80A4134FA719}" dt="2022-08-30T08:44:32.226" v="2017"/>
          <ac:spMkLst>
            <pc:docMk/>
            <pc:sldMk cId="2115503754" sldId="2147374356"/>
            <ac:spMk id="9" creationId="{4E769168-32DF-AC09-38E9-FE0AA064094F}"/>
          </ac:spMkLst>
        </pc:spChg>
        <pc:spChg chg="add del mod">
          <ac:chgData name="Приходько Антон" userId="ffbac12b-3a5b-41af-9dd5-c07a2d215a0b" providerId="ADAL" clId="{14645819-0DD4-464F-92E1-80A4134FA719}" dt="2022-08-30T08:44:32.226" v="2017"/>
          <ac:spMkLst>
            <pc:docMk/>
            <pc:sldMk cId="2115503754" sldId="2147374356"/>
            <ac:spMk id="10" creationId="{FC5156EF-7F67-93DF-CDDB-9906FC208222}"/>
          </ac:spMkLst>
        </pc:spChg>
        <pc:spChg chg="add del mod">
          <ac:chgData name="Приходько Антон" userId="ffbac12b-3a5b-41af-9dd5-c07a2d215a0b" providerId="ADAL" clId="{14645819-0DD4-464F-92E1-80A4134FA719}" dt="2022-08-30T08:44:32.226" v="2017"/>
          <ac:spMkLst>
            <pc:docMk/>
            <pc:sldMk cId="2115503754" sldId="2147374356"/>
            <ac:spMk id="11" creationId="{82685865-A38C-22C4-26BE-4B0E7DB010B0}"/>
          </ac:spMkLst>
        </pc:spChg>
        <pc:spChg chg="add del mod">
          <ac:chgData name="Приходько Антон" userId="ffbac12b-3a5b-41af-9dd5-c07a2d215a0b" providerId="ADAL" clId="{14645819-0DD4-464F-92E1-80A4134FA719}" dt="2022-08-30T08:44:32.226" v="2017"/>
          <ac:spMkLst>
            <pc:docMk/>
            <pc:sldMk cId="2115503754" sldId="2147374356"/>
            <ac:spMk id="12" creationId="{767D0F9E-BACD-5CD9-79BB-C58133331EA3}"/>
          </ac:spMkLst>
        </pc:spChg>
        <pc:spChg chg="add del mod">
          <ac:chgData name="Приходько Антон" userId="ffbac12b-3a5b-41af-9dd5-c07a2d215a0b" providerId="ADAL" clId="{14645819-0DD4-464F-92E1-80A4134FA719}" dt="2022-08-30T08:44:32.226" v="2017"/>
          <ac:spMkLst>
            <pc:docMk/>
            <pc:sldMk cId="2115503754" sldId="2147374356"/>
            <ac:spMk id="13" creationId="{4CDA4CBA-AC67-CF1F-3629-4D3CFE7F41D7}"/>
          </ac:spMkLst>
        </pc:spChg>
        <pc:spChg chg="add mod">
          <ac:chgData name="Приходько Антон" userId="ffbac12b-3a5b-41af-9dd5-c07a2d215a0b" providerId="ADAL" clId="{14645819-0DD4-464F-92E1-80A4134FA719}" dt="2022-08-30T08:44:32.226" v="2017"/>
          <ac:spMkLst>
            <pc:docMk/>
            <pc:sldMk cId="2115503754" sldId="2147374356"/>
            <ac:spMk id="14" creationId="{40AB2208-9FFD-534A-7BBB-467F4F6A4542}"/>
          </ac:spMkLst>
        </pc:spChg>
        <pc:spChg chg="add mod">
          <ac:chgData name="Приходько Антон" userId="ffbac12b-3a5b-41af-9dd5-c07a2d215a0b" providerId="ADAL" clId="{14645819-0DD4-464F-92E1-80A4134FA719}" dt="2022-08-30T08:44:39.167" v="2038" actId="20577"/>
          <ac:spMkLst>
            <pc:docMk/>
            <pc:sldMk cId="2115503754" sldId="2147374356"/>
            <ac:spMk id="15" creationId="{88AD323F-7216-BDC8-675F-FF10D3C976E5}"/>
          </ac:spMkLst>
        </pc:spChg>
        <pc:spChg chg="mod">
          <ac:chgData name="Приходько Антон" userId="ffbac12b-3a5b-41af-9dd5-c07a2d215a0b" providerId="ADAL" clId="{14645819-0DD4-464F-92E1-80A4134FA719}" dt="2022-08-30T08:44:32.226" v="2017"/>
          <ac:spMkLst>
            <pc:docMk/>
            <pc:sldMk cId="2115503754" sldId="2147374356"/>
            <ac:spMk id="17" creationId="{39E9410E-1AE4-39B5-E12E-DCEABDE7C09F}"/>
          </ac:spMkLst>
        </pc:spChg>
        <pc:spChg chg="del mod">
          <ac:chgData name="Приходько Антон" userId="ffbac12b-3a5b-41af-9dd5-c07a2d215a0b" providerId="ADAL" clId="{14645819-0DD4-464F-92E1-80A4134FA719}" dt="2022-08-30T08:44:34.381" v="2018" actId="478"/>
          <ac:spMkLst>
            <pc:docMk/>
            <pc:sldMk cId="2115503754" sldId="2147374356"/>
            <ac:spMk id="21" creationId="{28997A16-26B2-2D37-257F-AF74AB494321}"/>
          </ac:spMkLst>
        </pc:spChg>
        <pc:spChg chg="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2115503754" sldId="2147374356"/>
            <ac:spMk id="22" creationId="{2100004A-1AD3-5C1D-EA33-DD1A327CF507}"/>
          </ac:spMkLst>
        </pc:spChg>
      </pc:sldChg>
      <pc:sldChg chg="addSp delSp modSp mod addCm delCm modCm">
        <pc:chgData name="Приходько Антон" userId="ffbac12b-3a5b-41af-9dd5-c07a2d215a0b" providerId="ADAL" clId="{14645819-0DD4-464F-92E1-80A4134FA719}" dt="2022-08-30T08:42:58.485" v="1991"/>
        <pc:sldMkLst>
          <pc:docMk/>
          <pc:sldMk cId="3397959035" sldId="2147374370"/>
        </pc:sldMkLst>
        <pc:spChg chg="add del mod">
          <ac:chgData name="Приходько Антон" userId="ffbac12b-3a5b-41af-9dd5-c07a2d215a0b" providerId="ADAL" clId="{14645819-0DD4-464F-92E1-80A4134FA719}" dt="2022-08-30T08:10:22.643" v="1495"/>
          <ac:spMkLst>
            <pc:docMk/>
            <pc:sldMk cId="3397959035" sldId="2147374370"/>
            <ac:spMk id="6" creationId="{F3329905-5952-EA9D-3A88-A5AC3AC1C2A2}"/>
          </ac:spMkLst>
        </pc:spChg>
        <pc:spChg chg="add del mod">
          <ac:chgData name="Приходько Антон" userId="ffbac12b-3a5b-41af-9dd5-c07a2d215a0b" providerId="ADAL" clId="{14645819-0DD4-464F-92E1-80A4134FA719}" dt="2022-08-30T08:10:22.643" v="1495"/>
          <ac:spMkLst>
            <pc:docMk/>
            <pc:sldMk cId="3397959035" sldId="2147374370"/>
            <ac:spMk id="7" creationId="{024B3E1E-1C47-E4DD-DCEB-FEE6FBEF0DB8}"/>
          </ac:spMkLst>
        </pc:spChg>
        <pc:spChg chg="add del mod">
          <ac:chgData name="Приходько Антон" userId="ffbac12b-3a5b-41af-9dd5-c07a2d215a0b" providerId="ADAL" clId="{14645819-0DD4-464F-92E1-80A4134FA719}" dt="2022-08-30T05:03:55.530" v="102" actId="478"/>
          <ac:spMkLst>
            <pc:docMk/>
            <pc:sldMk cId="3397959035" sldId="2147374370"/>
            <ac:spMk id="7" creationId="{BDA50ED9-FF7D-1EAE-269F-FB81B8A7152B}"/>
          </ac:spMkLst>
        </pc:spChg>
        <pc:spChg chg="add del mod">
          <ac:chgData name="Приходько Антон" userId="ffbac12b-3a5b-41af-9dd5-c07a2d215a0b" providerId="ADAL" clId="{14645819-0DD4-464F-92E1-80A4134FA719}" dt="2022-08-30T05:03:53.927" v="101"/>
          <ac:spMkLst>
            <pc:docMk/>
            <pc:sldMk cId="3397959035" sldId="2147374370"/>
            <ac:spMk id="8" creationId="{4D6D524B-DA90-8397-F3AD-37EB1564109A}"/>
          </ac:spMkLst>
        </pc:spChg>
        <pc:spChg chg="add del mod">
          <ac:chgData name="Приходько Антон" userId="ffbac12b-3a5b-41af-9dd5-c07a2d215a0b" providerId="ADAL" clId="{14645819-0DD4-464F-92E1-80A4134FA719}" dt="2022-08-30T08:10:22.643" v="1495"/>
          <ac:spMkLst>
            <pc:docMk/>
            <pc:sldMk cId="3397959035" sldId="2147374370"/>
            <ac:spMk id="8" creationId="{92CC2822-2277-4ADD-3FC9-A9AB4F04D803}"/>
          </ac:spMkLst>
        </pc:spChg>
        <pc:spChg chg="add del mod">
          <ac:chgData name="Приходько Антон" userId="ffbac12b-3a5b-41af-9dd5-c07a2d215a0b" providerId="ADAL" clId="{14645819-0DD4-464F-92E1-80A4134FA719}" dt="2022-08-30T08:10:25.988" v="1498"/>
          <ac:spMkLst>
            <pc:docMk/>
            <pc:sldMk cId="3397959035" sldId="2147374370"/>
            <ac:spMk id="9" creationId="{149BBCCF-8D67-92B6-5A94-04A3836CE753}"/>
          </ac:spMkLst>
        </pc:spChg>
        <pc:spChg chg="mod">
          <ac:chgData name="Приходько Антон" userId="ffbac12b-3a5b-41af-9dd5-c07a2d215a0b" providerId="ADAL" clId="{14645819-0DD4-464F-92E1-80A4134FA719}" dt="2022-08-30T08:11:02.367" v="1508"/>
          <ac:spMkLst>
            <pc:docMk/>
            <pc:sldMk cId="3397959035" sldId="2147374370"/>
            <ac:spMk id="10" creationId="{56FA6CE1-BBEB-30F5-83EA-BF9CDA4E51D2}"/>
          </ac:spMkLst>
        </pc:spChg>
        <pc:spChg chg="add del mod">
          <ac:chgData name="Приходько Антон" userId="ffbac12b-3a5b-41af-9dd5-c07a2d215a0b" providerId="ADAL" clId="{14645819-0DD4-464F-92E1-80A4134FA719}" dt="2022-08-30T08:10:25.988" v="1498"/>
          <ac:spMkLst>
            <pc:docMk/>
            <pc:sldMk cId="3397959035" sldId="2147374370"/>
            <ac:spMk id="11" creationId="{432B6D86-0648-1D69-1CF1-79007E4896FF}"/>
          </ac:spMkLst>
        </pc:spChg>
        <pc:spChg chg="add del mod">
          <ac:chgData name="Приходько Антон" userId="ffbac12b-3a5b-41af-9dd5-c07a2d215a0b" providerId="ADAL" clId="{14645819-0DD4-464F-92E1-80A4134FA719}" dt="2022-08-30T05:03:53.927" v="101"/>
          <ac:spMkLst>
            <pc:docMk/>
            <pc:sldMk cId="3397959035" sldId="2147374370"/>
            <ac:spMk id="11" creationId="{DFB8E19B-372E-38BB-2A46-5B0F63654210}"/>
          </ac:spMkLst>
        </pc:spChg>
        <pc:spChg chg="add del mod">
          <ac:chgData name="Приходько Антон" userId="ffbac12b-3a5b-41af-9dd5-c07a2d215a0b" providerId="ADAL" clId="{14645819-0DD4-464F-92E1-80A4134FA719}" dt="2022-08-30T05:03:53.927" v="101"/>
          <ac:spMkLst>
            <pc:docMk/>
            <pc:sldMk cId="3397959035" sldId="2147374370"/>
            <ac:spMk id="12" creationId="{B07D9B3A-9026-2087-7B35-805ED1D96F0D}"/>
          </ac:spMkLst>
        </pc:spChg>
        <pc:spChg chg="add del mod">
          <ac:chgData name="Приходько Антон" userId="ffbac12b-3a5b-41af-9dd5-c07a2d215a0b" providerId="ADAL" clId="{14645819-0DD4-464F-92E1-80A4134FA719}" dt="2022-08-30T08:10:26.452" v="1500"/>
          <ac:spMkLst>
            <pc:docMk/>
            <pc:sldMk cId="3397959035" sldId="2147374370"/>
            <ac:spMk id="12" creationId="{BC32D0D6-498C-E486-D013-EA30B1FE91DB}"/>
          </ac:spMkLst>
        </pc:spChg>
        <pc:spChg chg="add del mod">
          <ac:chgData name="Приходько Антон" userId="ffbac12b-3a5b-41af-9dd5-c07a2d215a0b" providerId="ADAL" clId="{14645819-0DD4-464F-92E1-80A4134FA719}" dt="2022-08-30T08:10:26.452" v="1500"/>
          <ac:spMkLst>
            <pc:docMk/>
            <pc:sldMk cId="3397959035" sldId="2147374370"/>
            <ac:spMk id="13" creationId="{2809DC54-BE7D-EF30-2F6C-253052D8C7B5}"/>
          </ac:spMkLst>
        </pc:spChg>
        <pc:spChg chg="add del mod">
          <ac:chgData name="Приходько Антон" userId="ffbac12b-3a5b-41af-9dd5-c07a2d215a0b" providerId="ADAL" clId="{14645819-0DD4-464F-92E1-80A4134FA719}" dt="2022-08-30T05:03:53.927" v="101"/>
          <ac:spMkLst>
            <pc:docMk/>
            <pc:sldMk cId="3397959035" sldId="2147374370"/>
            <ac:spMk id="13" creationId="{7B046AED-F052-895B-5610-D03FFFBF3121}"/>
          </ac:spMkLst>
        </pc:spChg>
        <pc:spChg chg="add del mod">
          <ac:chgData name="Приходько Антон" userId="ffbac12b-3a5b-41af-9dd5-c07a2d215a0b" providerId="ADAL" clId="{14645819-0DD4-464F-92E1-80A4134FA719}" dt="2022-08-30T08:10:26.452" v="1500"/>
          <ac:spMkLst>
            <pc:docMk/>
            <pc:sldMk cId="3397959035" sldId="2147374370"/>
            <ac:spMk id="14" creationId="{0072D458-8674-6B96-BD18-C0AF9A28AB11}"/>
          </ac:spMkLst>
        </pc:spChg>
        <pc:spChg chg="add del mod">
          <ac:chgData name="Приходько Антон" userId="ffbac12b-3a5b-41af-9dd5-c07a2d215a0b" providerId="ADAL" clId="{14645819-0DD4-464F-92E1-80A4134FA719}" dt="2022-08-30T05:04:48.619" v="111"/>
          <ac:spMkLst>
            <pc:docMk/>
            <pc:sldMk cId="3397959035" sldId="2147374370"/>
            <ac:spMk id="14" creationId="{A8FA7E86-8BF7-73C5-4DC5-6BD86CC4CB73}"/>
          </ac:spMkLst>
        </pc:spChg>
        <pc:spChg chg="add del mod">
          <ac:chgData name="Приходько Антон" userId="ffbac12b-3a5b-41af-9dd5-c07a2d215a0b" providerId="ADAL" clId="{14645819-0DD4-464F-92E1-80A4134FA719}" dt="2022-08-30T08:10:25.988" v="1498"/>
          <ac:spMkLst>
            <pc:docMk/>
            <pc:sldMk cId="3397959035" sldId="2147374370"/>
            <ac:spMk id="15" creationId="{5638A061-AE33-ADC1-06AE-3B7910743DDE}"/>
          </ac:spMkLst>
        </pc:spChg>
        <pc:spChg chg="add del mod">
          <ac:chgData name="Приходько Антон" userId="ffbac12b-3a5b-41af-9dd5-c07a2d215a0b" providerId="ADAL" clId="{14645819-0DD4-464F-92E1-80A4134FA719}" dt="2022-08-30T08:10:26.629" v="1501"/>
          <ac:spMkLst>
            <pc:docMk/>
            <pc:sldMk cId="3397959035" sldId="2147374370"/>
            <ac:spMk id="16" creationId="{81D75574-AE7C-A1C7-7E8E-1A4E99D0A838}"/>
          </ac:spMkLst>
        </pc:spChg>
        <pc:spChg chg="add del mod">
          <ac:chgData name="Приходько Антон" userId="ffbac12b-3a5b-41af-9dd5-c07a2d215a0b" providerId="ADAL" clId="{14645819-0DD4-464F-92E1-80A4134FA719}" dt="2022-08-30T05:04:48.619" v="111"/>
          <ac:spMkLst>
            <pc:docMk/>
            <pc:sldMk cId="3397959035" sldId="2147374370"/>
            <ac:spMk id="16" creationId="{9297C326-358E-BEF3-CE07-35D6D6CAFE2D}"/>
          </ac:spMkLst>
        </pc:spChg>
        <pc:spChg chg="add del mod">
          <ac:chgData name="Приходько Антон" userId="ffbac12b-3a5b-41af-9dd5-c07a2d215a0b" providerId="ADAL" clId="{14645819-0DD4-464F-92E1-80A4134FA719}" dt="2022-08-30T08:10:26.629" v="1501"/>
          <ac:spMkLst>
            <pc:docMk/>
            <pc:sldMk cId="3397959035" sldId="2147374370"/>
            <ac:spMk id="17" creationId="{29954441-0F18-0D58-388D-F8334639D6C9}"/>
          </ac:spMkLst>
        </pc:spChg>
        <pc:spChg chg="add del mod">
          <ac:chgData name="Приходько Антон" userId="ffbac12b-3a5b-41af-9dd5-c07a2d215a0b" providerId="ADAL" clId="{14645819-0DD4-464F-92E1-80A4134FA719}" dt="2022-08-30T05:04:48.619" v="111"/>
          <ac:spMkLst>
            <pc:docMk/>
            <pc:sldMk cId="3397959035" sldId="2147374370"/>
            <ac:spMk id="17" creationId="{56E881F4-9BF8-1537-D86E-84EE8DF3830A}"/>
          </ac:spMkLst>
        </pc:spChg>
        <pc:spChg chg="add del mod">
          <ac:chgData name="Приходько Антон" userId="ffbac12b-3a5b-41af-9dd5-c07a2d215a0b" providerId="ADAL" clId="{14645819-0DD4-464F-92E1-80A4134FA719}" dt="2022-08-30T08:10:26.629" v="1501"/>
          <ac:spMkLst>
            <pc:docMk/>
            <pc:sldMk cId="3397959035" sldId="2147374370"/>
            <ac:spMk id="18" creationId="{924D347B-A5F8-DD57-D2EC-28A7CA51559E}"/>
          </ac:spMkLst>
        </pc:spChg>
        <pc:spChg chg="add del mod">
          <ac:chgData name="Приходько Антон" userId="ffbac12b-3a5b-41af-9dd5-c07a2d215a0b" providerId="ADAL" clId="{14645819-0DD4-464F-92E1-80A4134FA719}" dt="2022-08-30T08:10:26.798" v="1502"/>
          <ac:spMkLst>
            <pc:docMk/>
            <pc:sldMk cId="3397959035" sldId="2147374370"/>
            <ac:spMk id="19" creationId="{257F0726-D339-4AA3-1770-D8A65BAAFCFB}"/>
          </ac:spMkLst>
        </pc:spChg>
        <pc:spChg chg="add del mod">
          <ac:chgData name="Приходько Антон" userId="ffbac12b-3a5b-41af-9dd5-c07a2d215a0b" providerId="ADAL" clId="{14645819-0DD4-464F-92E1-80A4134FA719}" dt="2022-08-30T08:10:26.798" v="1502"/>
          <ac:spMkLst>
            <pc:docMk/>
            <pc:sldMk cId="3397959035" sldId="2147374370"/>
            <ac:spMk id="20" creationId="{4BCECF45-3EB4-86C6-CB2F-AA8D8C469DCE}"/>
          </ac:spMkLst>
        </pc:spChg>
        <pc:spChg chg="add del mod">
          <ac:chgData name="Приходько Антон" userId="ffbac12b-3a5b-41af-9dd5-c07a2d215a0b" providerId="ADAL" clId="{14645819-0DD4-464F-92E1-80A4134FA719}" dt="2022-08-30T08:10:26.798" v="1502"/>
          <ac:spMkLst>
            <pc:docMk/>
            <pc:sldMk cId="3397959035" sldId="2147374370"/>
            <ac:spMk id="21" creationId="{E303D8A2-9526-DCD1-77F6-C5A40A94B08D}"/>
          </ac:spMkLst>
        </pc:spChg>
        <pc:spChg chg="add del mod">
          <ac:chgData name="Приходько Антон" userId="ffbac12b-3a5b-41af-9dd5-c07a2d215a0b" providerId="ADAL" clId="{14645819-0DD4-464F-92E1-80A4134FA719}" dt="2022-08-30T08:42:58.485" v="1991"/>
          <ac:spMkLst>
            <pc:docMk/>
            <pc:sldMk cId="3397959035" sldId="2147374370"/>
            <ac:spMk id="22" creationId="{E1F16475-C57D-B2C8-3B69-5B5146A1FA90}"/>
          </ac:spMkLst>
        </pc:spChg>
        <pc:spChg chg="add del mod">
          <ac:chgData name="Приходько Антон" userId="ffbac12b-3a5b-41af-9dd5-c07a2d215a0b" providerId="ADAL" clId="{14645819-0DD4-464F-92E1-80A4134FA719}" dt="2022-08-30T08:13:50.280" v="1533" actId="1076"/>
          <ac:spMkLst>
            <pc:docMk/>
            <pc:sldMk cId="3397959035" sldId="2147374370"/>
            <ac:spMk id="23" creationId="{DBE172D0-EB64-86FF-4AA3-E816B780FF36}"/>
          </ac:spMkLst>
        </pc:spChg>
        <pc:spChg chg="add del mod">
          <ac:chgData name="Приходько Антон" userId="ffbac12b-3a5b-41af-9dd5-c07a2d215a0b" providerId="ADAL" clId="{14645819-0DD4-464F-92E1-80A4134FA719}" dt="2022-08-30T08:11:02.367" v="1508"/>
          <ac:spMkLst>
            <pc:docMk/>
            <pc:sldMk cId="3397959035" sldId="2147374370"/>
            <ac:spMk id="24" creationId="{1E7A8766-F9D6-F84E-6221-176F99D627FC}"/>
          </ac:spMkLst>
        </pc:spChg>
        <pc:spChg chg="add del mod">
          <ac:chgData name="Приходько Антон" userId="ffbac12b-3a5b-41af-9dd5-c07a2d215a0b" providerId="ADAL" clId="{14645819-0DD4-464F-92E1-80A4134FA719}" dt="2022-08-30T08:11:02.367" v="1508"/>
          <ac:spMkLst>
            <pc:docMk/>
            <pc:sldMk cId="3397959035" sldId="2147374370"/>
            <ac:spMk id="25" creationId="{2974D924-101D-45E9-7848-376F2066513E}"/>
          </ac:spMkLst>
        </pc:spChg>
        <pc:spChg chg="add del mod">
          <ac:chgData name="Приходько Антон" userId="ffbac12b-3a5b-41af-9dd5-c07a2d215a0b" providerId="ADAL" clId="{14645819-0DD4-464F-92E1-80A4134FA719}" dt="2022-08-30T08:11:02.367" v="1508"/>
          <ac:spMkLst>
            <pc:docMk/>
            <pc:sldMk cId="3397959035" sldId="2147374370"/>
            <ac:spMk id="26" creationId="{32C039C8-CB6E-7958-F88D-51D6A8217B08}"/>
          </ac:spMkLst>
        </pc:spChg>
        <pc:spChg chg="add mod">
          <ac:chgData name="Приходько Антон" userId="ffbac12b-3a5b-41af-9dd5-c07a2d215a0b" providerId="ADAL" clId="{14645819-0DD4-464F-92E1-80A4134FA719}" dt="2022-08-30T08:12:13.119" v="1526" actId="948"/>
          <ac:spMkLst>
            <pc:docMk/>
            <pc:sldMk cId="3397959035" sldId="2147374370"/>
            <ac:spMk id="27" creationId="{6821C27E-8889-ECC8-D8D2-B3E62A444C52}"/>
          </ac:spMkLst>
        </pc:spChg>
        <pc:spChg chg="add del mod">
          <ac:chgData name="Приходько Антон" userId="ffbac12b-3a5b-41af-9dd5-c07a2d215a0b" providerId="ADAL" clId="{14645819-0DD4-464F-92E1-80A4134FA719}" dt="2022-08-30T08:10:24.899" v="1496" actId="21"/>
          <ac:spMkLst>
            <pc:docMk/>
            <pc:sldMk cId="3397959035" sldId="2147374370"/>
            <ac:spMk id="29" creationId="{8B4490F1-A721-C34F-A8C4-EFA739A3A6AC}"/>
          </ac:spMkLst>
        </pc:spChg>
        <pc:picChg chg="del mod">
          <ac:chgData name="Приходько Антон" userId="ffbac12b-3a5b-41af-9dd5-c07a2d215a0b" providerId="ADAL" clId="{14645819-0DD4-464F-92E1-80A4134FA719}" dt="2022-08-30T08:10:24.899" v="1496" actId="21"/>
          <ac:picMkLst>
            <pc:docMk/>
            <pc:sldMk cId="3397959035" sldId="2147374370"/>
            <ac:picMk id="2" creationId="{B0626101-DEEB-70B0-D78C-6E42230794D7}"/>
          </ac:picMkLst>
        </pc:picChg>
        <pc:picChg chg="del mod">
          <ac:chgData name="Приходько Антон" userId="ffbac12b-3a5b-41af-9dd5-c07a2d215a0b" providerId="ADAL" clId="{14645819-0DD4-464F-92E1-80A4134FA719}" dt="2022-08-30T08:10:24.899" v="1496" actId="21"/>
          <ac:picMkLst>
            <pc:docMk/>
            <pc:sldMk cId="3397959035" sldId="2147374370"/>
            <ac:picMk id="3" creationId="{8B19CD17-EE68-7B6D-7F5C-36D656294782}"/>
          </ac:picMkLst>
        </pc:picChg>
        <pc:picChg chg="del mod">
          <ac:chgData name="Приходько Антон" userId="ffbac12b-3a5b-41af-9dd5-c07a2d215a0b" providerId="ADAL" clId="{14645819-0DD4-464F-92E1-80A4134FA719}" dt="2022-08-30T08:10:24.899" v="1496" actId="21"/>
          <ac:picMkLst>
            <pc:docMk/>
            <pc:sldMk cId="3397959035" sldId="2147374370"/>
            <ac:picMk id="4" creationId="{8206C4CA-41D0-8B60-E43C-60DC4CD85DA2}"/>
          </ac:picMkLst>
        </pc:picChg>
        <pc:picChg chg="del mod">
          <ac:chgData name="Приходько Антон" userId="ffbac12b-3a5b-41af-9dd5-c07a2d215a0b" providerId="ADAL" clId="{14645819-0DD4-464F-92E1-80A4134FA719}" dt="2022-08-30T08:10:24.899" v="1496" actId="21"/>
          <ac:picMkLst>
            <pc:docMk/>
            <pc:sldMk cId="3397959035" sldId="2147374370"/>
            <ac:picMk id="5" creationId="{DD610906-81B1-A6B4-8C18-083CD34F4942}"/>
          </ac:picMkLst>
        </pc:picChg>
        <pc:picChg chg="add mod">
          <ac:chgData name="Приходько Антон" userId="ffbac12b-3a5b-41af-9dd5-c07a2d215a0b" providerId="ADAL" clId="{14645819-0DD4-464F-92E1-80A4134FA719}" dt="2022-08-30T08:11:16.407" v="1514"/>
          <ac:picMkLst>
            <pc:docMk/>
            <pc:sldMk cId="3397959035" sldId="2147374370"/>
            <ac:picMk id="28" creationId="{016DA3C9-2C2A-3861-58D4-2645A69F10AA}"/>
          </ac:picMkLst>
        </pc:picChg>
        <pc:picChg chg="add mod">
          <ac:chgData name="Приходько Антон" userId="ffbac12b-3a5b-41af-9dd5-c07a2d215a0b" providerId="ADAL" clId="{14645819-0DD4-464F-92E1-80A4134FA719}" dt="2022-08-30T08:12:17.903" v="1529" actId="1076"/>
          <ac:picMkLst>
            <pc:docMk/>
            <pc:sldMk cId="3397959035" sldId="2147374370"/>
            <ac:picMk id="30" creationId="{A82BCCAF-F336-6ADE-A94D-1EE182850229}"/>
          </ac:picMkLst>
        </pc:picChg>
        <pc:picChg chg="add mod">
          <ac:chgData name="Приходько Антон" userId="ffbac12b-3a5b-41af-9dd5-c07a2d215a0b" providerId="ADAL" clId="{14645819-0DD4-464F-92E1-80A4134FA719}" dt="2022-08-30T08:12:16.523" v="1528" actId="1076"/>
          <ac:picMkLst>
            <pc:docMk/>
            <pc:sldMk cId="3397959035" sldId="2147374370"/>
            <ac:picMk id="31" creationId="{BBFC094D-690D-1B2F-2229-00E2C4335D59}"/>
          </ac:picMkLst>
        </pc:picChg>
        <pc:picChg chg="add mod">
          <ac:chgData name="Приходько Антон" userId="ffbac12b-3a5b-41af-9dd5-c07a2d215a0b" providerId="ADAL" clId="{14645819-0DD4-464F-92E1-80A4134FA719}" dt="2022-08-30T08:12:15.324" v="1527" actId="1076"/>
          <ac:picMkLst>
            <pc:docMk/>
            <pc:sldMk cId="3397959035" sldId="2147374370"/>
            <ac:picMk id="32" creationId="{45CB6270-2463-E8F0-2AC2-B173638BB2E9}"/>
          </ac:picMkLst>
        </pc:picChg>
      </pc:sldChg>
      <pc:sldChg chg="addSp delSp modSp mod">
        <pc:chgData name="Приходько Антон" userId="ffbac12b-3a5b-41af-9dd5-c07a2d215a0b" providerId="ADAL" clId="{14645819-0DD4-464F-92E1-80A4134FA719}" dt="2022-08-30T08:45:15.295" v="2054" actId="478"/>
        <pc:sldMkLst>
          <pc:docMk/>
          <pc:sldMk cId="2073800056" sldId="2147374372"/>
        </pc:sldMkLst>
        <pc:spChg chg="mod">
          <ac:chgData name="Приходько Антон" userId="ffbac12b-3a5b-41af-9dd5-c07a2d215a0b" providerId="ADAL" clId="{14645819-0DD4-464F-92E1-80A4134FA719}" dt="2022-08-30T08:44:45.960" v="2039"/>
          <ac:spMkLst>
            <pc:docMk/>
            <pc:sldMk cId="2073800056" sldId="2147374372"/>
            <ac:spMk id="2" creationId="{73E509D0-3403-0AA4-EDA5-42A7E7211FA5}"/>
          </ac:spMkLst>
        </pc:spChg>
        <pc:spChg chg="add del mod">
          <ac:chgData name="Приходько Антон" userId="ffbac12b-3a5b-41af-9dd5-c07a2d215a0b" providerId="ADAL" clId="{14645819-0DD4-464F-92E1-80A4134FA719}" dt="2022-08-30T05:20:48.406" v="409"/>
          <ac:spMkLst>
            <pc:docMk/>
            <pc:sldMk cId="2073800056" sldId="2147374372"/>
            <ac:spMk id="3" creationId="{414A0123-9198-4F1B-0FDA-88220FB04D5B}"/>
          </ac:spMkLst>
        </pc:spChg>
        <pc:spChg chg="add 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2073800056" sldId="2147374372"/>
            <ac:spMk id="3" creationId="{BAE43761-A63D-965A-8FA7-24B80F043ADC}"/>
          </ac:spMkLst>
        </pc:spChg>
        <pc:spChg chg="del">
          <ac:chgData name="Приходько Антон" userId="ffbac12b-3a5b-41af-9dd5-c07a2d215a0b" providerId="ADAL" clId="{14645819-0DD4-464F-92E1-80A4134FA719}" dt="2022-08-30T08:45:08.931" v="2053" actId="478"/>
          <ac:spMkLst>
            <pc:docMk/>
            <pc:sldMk cId="2073800056" sldId="2147374372"/>
            <ac:spMk id="4" creationId="{4D4715DF-6E1E-9DB6-DD5A-70FCD98FB3E5}"/>
          </ac:spMkLst>
        </pc:spChg>
        <pc:spChg chg="del">
          <ac:chgData name="Приходько Антон" userId="ffbac12b-3a5b-41af-9dd5-c07a2d215a0b" providerId="ADAL" clId="{14645819-0DD4-464F-92E1-80A4134FA719}" dt="2022-08-30T08:45:15.295" v="2054" actId="478"/>
          <ac:spMkLst>
            <pc:docMk/>
            <pc:sldMk cId="2073800056" sldId="2147374372"/>
            <ac:spMk id="5" creationId="{93D726F6-5667-12E2-F104-CF7D12F5665F}"/>
          </ac:spMkLst>
        </pc:spChg>
        <pc:spChg chg="add del mod">
          <ac:chgData name="Приходько Антон" userId="ffbac12b-3a5b-41af-9dd5-c07a2d215a0b" providerId="ADAL" clId="{14645819-0DD4-464F-92E1-80A4134FA719}" dt="2022-08-30T05:20:48.406" v="409"/>
          <ac:spMkLst>
            <pc:docMk/>
            <pc:sldMk cId="2073800056" sldId="2147374372"/>
            <ac:spMk id="6" creationId="{4953A8ED-00A3-C326-7ECE-9A4C1778BC89}"/>
          </ac:spMkLst>
        </pc:spChg>
        <pc:spChg chg="add 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2073800056" sldId="2147374372"/>
            <ac:spMk id="6" creationId="{B30076F7-874F-029F-0F26-8F5DA5E8F3ED}"/>
          </ac:spMkLst>
        </pc:spChg>
        <pc:spChg chg="add 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2073800056" sldId="2147374372"/>
            <ac:spMk id="7" creationId="{1A28D30C-3D87-33DA-A6EF-378708F4C3A2}"/>
          </ac:spMkLst>
        </pc:spChg>
        <pc:spChg chg="add del mod">
          <ac:chgData name="Приходько Антон" userId="ffbac12b-3a5b-41af-9dd5-c07a2d215a0b" providerId="ADAL" clId="{14645819-0DD4-464F-92E1-80A4134FA719}" dt="2022-08-30T05:20:48.406" v="409"/>
          <ac:spMkLst>
            <pc:docMk/>
            <pc:sldMk cId="2073800056" sldId="2147374372"/>
            <ac:spMk id="7" creationId="{9EFDD4BD-40CC-D0E9-59C7-4977ACAE0F5D}"/>
          </ac:spMkLst>
        </pc:spChg>
        <pc:spChg chg="add 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2073800056" sldId="2147374372"/>
            <ac:spMk id="8" creationId="{3C6968DF-47E0-58A9-2D0F-F6AB016F265C}"/>
          </ac:spMkLst>
        </pc:spChg>
        <pc:spChg chg="add del mod">
          <ac:chgData name="Приходько Антон" userId="ffbac12b-3a5b-41af-9dd5-c07a2d215a0b" providerId="ADAL" clId="{14645819-0DD4-464F-92E1-80A4134FA719}" dt="2022-08-30T05:20:48.406" v="409"/>
          <ac:spMkLst>
            <pc:docMk/>
            <pc:sldMk cId="2073800056" sldId="2147374372"/>
            <ac:spMk id="8" creationId="{FAEC26CE-5474-66A8-7CB9-F52CE5A59E0D}"/>
          </ac:spMkLst>
        </pc:spChg>
        <pc:spChg chg="add del mod">
          <ac:chgData name="Приходько Антон" userId="ffbac12b-3a5b-41af-9dd5-c07a2d215a0b" providerId="ADAL" clId="{14645819-0DD4-464F-92E1-80A4134FA719}" dt="2022-08-30T08:44:45.960" v="2039"/>
          <ac:spMkLst>
            <pc:docMk/>
            <pc:sldMk cId="2073800056" sldId="2147374372"/>
            <ac:spMk id="9" creationId="{2E8659DB-9E0B-239A-8D37-C764B7B70AA7}"/>
          </ac:spMkLst>
        </pc:spChg>
        <pc:spChg chg="add del mod">
          <ac:chgData name="Приходько Антон" userId="ffbac12b-3a5b-41af-9dd5-c07a2d215a0b" providerId="ADAL" clId="{14645819-0DD4-464F-92E1-80A4134FA719}" dt="2022-08-30T05:20:48.406" v="409"/>
          <ac:spMkLst>
            <pc:docMk/>
            <pc:sldMk cId="2073800056" sldId="2147374372"/>
            <ac:spMk id="9" creationId="{F0590D82-9201-5C96-F3CF-B07E5B591D30}"/>
          </ac:spMkLst>
        </pc:spChg>
        <pc:spChg chg="add del mod">
          <ac:chgData name="Приходько Антон" userId="ffbac12b-3a5b-41af-9dd5-c07a2d215a0b" providerId="ADAL" clId="{14645819-0DD4-464F-92E1-80A4134FA719}" dt="2022-08-30T08:44:45.960" v="2039"/>
          <ac:spMkLst>
            <pc:docMk/>
            <pc:sldMk cId="2073800056" sldId="2147374372"/>
            <ac:spMk id="10" creationId="{6633BCEB-1BC0-D24D-B594-91272C3E5C96}"/>
          </ac:spMkLst>
        </pc:spChg>
        <pc:spChg chg="add del mod">
          <ac:chgData name="Приходько Антон" userId="ffbac12b-3a5b-41af-9dd5-c07a2d215a0b" providerId="ADAL" clId="{14645819-0DD4-464F-92E1-80A4134FA719}" dt="2022-08-30T08:44:45.960" v="2039"/>
          <ac:spMkLst>
            <pc:docMk/>
            <pc:sldMk cId="2073800056" sldId="2147374372"/>
            <ac:spMk id="11" creationId="{F8FF1870-3D90-7214-0DD0-F2AAB0F9641C}"/>
          </ac:spMkLst>
        </pc:spChg>
        <pc:spChg chg="add del mod">
          <ac:chgData name="Приходько Антон" userId="ffbac12b-3a5b-41af-9dd5-c07a2d215a0b" providerId="ADAL" clId="{14645819-0DD4-464F-92E1-80A4134FA719}" dt="2022-08-30T08:44:45.960" v="2039"/>
          <ac:spMkLst>
            <pc:docMk/>
            <pc:sldMk cId="2073800056" sldId="2147374372"/>
            <ac:spMk id="12" creationId="{DF7E2C32-16BB-A798-2772-5F54FD080F1A}"/>
          </ac:spMkLst>
        </pc:spChg>
        <pc:spChg chg="mod">
          <ac:chgData name="Приходько Антон" userId="ffbac12b-3a5b-41af-9dd5-c07a2d215a0b" providerId="ADAL" clId="{14645819-0DD4-464F-92E1-80A4134FA719}" dt="2022-08-30T08:44:45.960" v="2039"/>
          <ac:spMkLst>
            <pc:docMk/>
            <pc:sldMk cId="2073800056" sldId="2147374372"/>
            <ac:spMk id="13" creationId="{0B7AC99E-ABD3-78DB-DBFE-7673672C0D6E}"/>
          </ac:spMkLst>
        </pc:spChg>
        <pc:spChg chg="mod">
          <ac:chgData name="Приходько Антон" userId="ffbac12b-3a5b-41af-9dd5-c07a2d215a0b" providerId="ADAL" clId="{14645819-0DD4-464F-92E1-80A4134FA719}" dt="2022-08-30T08:44:45.960" v="2039"/>
          <ac:spMkLst>
            <pc:docMk/>
            <pc:sldMk cId="2073800056" sldId="2147374372"/>
            <ac:spMk id="14" creationId="{13DA5AFD-466A-E0C0-2B59-9B97B9850294}"/>
          </ac:spMkLst>
        </pc:spChg>
        <pc:spChg chg="add del mod">
          <ac:chgData name="Приходько Антон" userId="ffbac12b-3a5b-41af-9dd5-c07a2d215a0b" providerId="ADAL" clId="{14645819-0DD4-464F-92E1-80A4134FA719}" dt="2022-08-30T08:44:45.960" v="2039"/>
          <ac:spMkLst>
            <pc:docMk/>
            <pc:sldMk cId="2073800056" sldId="2147374372"/>
            <ac:spMk id="15" creationId="{27B42F0B-A186-1D2F-7DC8-BEEC05814BAE}"/>
          </ac:spMkLst>
        </pc:spChg>
        <pc:spChg chg="add mod">
          <ac:chgData name="Приходько Антон" userId="ffbac12b-3a5b-41af-9dd5-c07a2d215a0b" providerId="ADAL" clId="{14645819-0DD4-464F-92E1-80A4134FA719}" dt="2022-08-30T08:44:45.960" v="2039"/>
          <ac:spMkLst>
            <pc:docMk/>
            <pc:sldMk cId="2073800056" sldId="2147374372"/>
            <ac:spMk id="16" creationId="{0178825E-4A78-415B-661B-77A4B4DFD8E2}"/>
          </ac:spMkLst>
        </pc:spChg>
        <pc:spChg chg="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2073800056" sldId="2147374372"/>
            <ac:spMk id="19" creationId="{F8DF6D8C-1DE6-C468-9CD6-4618038F008A}"/>
          </ac:spMkLst>
        </pc:spChg>
        <pc:spChg chg="mod">
          <ac:chgData name="Приходько Антон" userId="ffbac12b-3a5b-41af-9dd5-c07a2d215a0b" providerId="ADAL" clId="{14645819-0DD4-464F-92E1-80A4134FA719}" dt="2022-08-30T08:44:45.960" v="2039"/>
          <ac:spMkLst>
            <pc:docMk/>
            <pc:sldMk cId="2073800056" sldId="2147374372"/>
            <ac:spMk id="34" creationId="{C437587E-2C73-3C09-E14F-E0A57DEB48F0}"/>
          </ac:spMkLst>
        </pc:spChg>
      </pc:sldChg>
      <pc:sldChg chg="addSp delSp modSp mod modClrScheme delCm modCm chgLayout">
        <pc:chgData name="Приходько Антон" userId="ffbac12b-3a5b-41af-9dd5-c07a2d215a0b" providerId="ADAL" clId="{14645819-0DD4-464F-92E1-80A4134FA719}" dt="2022-08-30T08:14:41.944" v="1538"/>
        <pc:sldMkLst>
          <pc:docMk/>
          <pc:sldMk cId="3100709225" sldId="2147374373"/>
        </pc:sldMkLst>
        <pc:spChg chg="add del mod">
          <ac:chgData name="Приходько Антон" userId="ffbac12b-3a5b-41af-9dd5-c07a2d215a0b" providerId="ADAL" clId="{14645819-0DD4-464F-92E1-80A4134FA719}" dt="2022-08-30T05:15:50.474" v="310"/>
          <ac:spMkLst>
            <pc:docMk/>
            <pc:sldMk cId="3100709225" sldId="2147374373"/>
            <ac:spMk id="3" creationId="{24AADDB1-4A64-10C2-984D-99306082D892}"/>
          </ac:spMkLst>
        </pc:spChg>
        <pc:spChg chg="add del mod">
          <ac:chgData name="Приходько Антон" userId="ffbac12b-3a5b-41af-9dd5-c07a2d215a0b" providerId="ADAL" clId="{14645819-0DD4-464F-92E1-80A4134FA719}" dt="2022-08-30T05:16:26.244" v="323"/>
          <ac:spMkLst>
            <pc:docMk/>
            <pc:sldMk cId="3100709225" sldId="2147374373"/>
            <ac:spMk id="4" creationId="{DBC6C797-28EF-4F40-779B-43A045111ADB}"/>
          </ac:spMkLst>
        </pc:spChg>
        <pc:spChg chg="add del mod ord">
          <ac:chgData name="Приходько Антон" userId="ffbac12b-3a5b-41af-9dd5-c07a2d215a0b" providerId="ADAL" clId="{14645819-0DD4-464F-92E1-80A4134FA719}" dt="2022-08-30T05:15:35.876" v="308"/>
          <ac:spMkLst>
            <pc:docMk/>
            <pc:sldMk cId="3100709225" sldId="2147374373"/>
            <ac:spMk id="5" creationId="{A5A49969-EADE-7D17-0E45-B8B99509CB04}"/>
          </ac:spMkLst>
        </pc:spChg>
        <pc:spChg chg="del mod">
          <ac:chgData name="Приходько Антон" userId="ffbac12b-3a5b-41af-9dd5-c07a2d215a0b" providerId="ADAL" clId="{14645819-0DD4-464F-92E1-80A4134FA719}" dt="2022-08-30T05:15:33.817" v="307" actId="478"/>
          <ac:spMkLst>
            <pc:docMk/>
            <pc:sldMk cId="3100709225" sldId="2147374373"/>
            <ac:spMk id="6" creationId="{516B85F2-2EA1-1FAB-A015-0E45F474EBE2}"/>
          </ac:spMkLst>
        </pc:spChg>
        <pc:spChg chg="del">
          <ac:chgData name="Приходько Антон" userId="ffbac12b-3a5b-41af-9dd5-c07a2d215a0b" providerId="ADAL" clId="{14645819-0DD4-464F-92E1-80A4134FA719}" dt="2022-08-30T05:15:33.817" v="307" actId="478"/>
          <ac:spMkLst>
            <pc:docMk/>
            <pc:sldMk cId="3100709225" sldId="2147374373"/>
            <ac:spMk id="7" creationId="{A68F96BC-3AB0-BD41-F170-87962BF2C2A3}"/>
          </ac:spMkLst>
        </pc:spChg>
        <pc:spChg chg="add del mod ord">
          <ac:chgData name="Приходько Антон" userId="ffbac12b-3a5b-41af-9dd5-c07a2d215a0b" providerId="ADAL" clId="{14645819-0DD4-464F-92E1-80A4134FA719}" dt="2022-08-30T05:15:35.876" v="308"/>
          <ac:spMkLst>
            <pc:docMk/>
            <pc:sldMk cId="3100709225" sldId="2147374373"/>
            <ac:spMk id="8" creationId="{C9B540DC-75B8-320E-F002-E6BA4F8FD42D}"/>
          </ac:spMkLst>
        </pc:spChg>
        <pc:spChg chg="add del mod">
          <ac:chgData name="Приходько Антон" userId="ffbac12b-3a5b-41af-9dd5-c07a2d215a0b" providerId="ADAL" clId="{14645819-0DD4-464F-92E1-80A4134FA719}" dt="2022-08-30T05:15:51.089" v="311"/>
          <ac:spMkLst>
            <pc:docMk/>
            <pc:sldMk cId="3100709225" sldId="2147374373"/>
            <ac:spMk id="10" creationId="{37311E70-0216-2E51-AFA4-5F8C3E22D5B7}"/>
          </ac:spMkLst>
        </pc:spChg>
        <pc:spChg chg="add del mod">
          <ac:chgData name="Приходько Антон" userId="ffbac12b-3a5b-41af-9dd5-c07a2d215a0b" providerId="ADAL" clId="{14645819-0DD4-464F-92E1-80A4134FA719}" dt="2022-08-30T05:15:51.089" v="311"/>
          <ac:spMkLst>
            <pc:docMk/>
            <pc:sldMk cId="3100709225" sldId="2147374373"/>
            <ac:spMk id="11" creationId="{D2D53783-7FDC-E149-026B-28538475139E}"/>
          </ac:spMkLst>
        </pc:spChg>
        <pc:spChg chg="add del mod">
          <ac:chgData name="Приходько Антон" userId="ffbac12b-3a5b-41af-9dd5-c07a2d215a0b" providerId="ADAL" clId="{14645819-0DD4-464F-92E1-80A4134FA719}" dt="2022-08-30T05:15:51.822" v="312"/>
          <ac:spMkLst>
            <pc:docMk/>
            <pc:sldMk cId="3100709225" sldId="2147374373"/>
            <ac:spMk id="12" creationId="{A5C9B165-F185-8B9A-FFE7-AF0D7FC2D44D}"/>
          </ac:spMkLst>
        </pc:spChg>
        <pc:spChg chg="add del mod">
          <ac:chgData name="Приходько Антон" userId="ffbac12b-3a5b-41af-9dd5-c07a2d215a0b" providerId="ADAL" clId="{14645819-0DD4-464F-92E1-80A4134FA719}" dt="2022-08-30T05:15:51.822" v="312"/>
          <ac:spMkLst>
            <pc:docMk/>
            <pc:sldMk cId="3100709225" sldId="2147374373"/>
            <ac:spMk id="14" creationId="{03F18484-4D7B-35E1-49EE-C7063692A42B}"/>
          </ac:spMkLst>
        </pc:spChg>
        <pc:spChg chg="add del mod ord">
          <ac:chgData name="Приходько Антон" userId="ffbac12b-3a5b-41af-9dd5-c07a2d215a0b" providerId="ADAL" clId="{14645819-0DD4-464F-92E1-80A4134FA719}" dt="2022-08-30T05:15:58.317" v="313" actId="700"/>
          <ac:spMkLst>
            <pc:docMk/>
            <pc:sldMk cId="3100709225" sldId="2147374373"/>
            <ac:spMk id="15" creationId="{5945C7C2-F532-7BD0-329C-EADAE2BE09A6}"/>
          </ac:spMkLst>
        </pc:spChg>
        <pc:spChg chg="add del mod ord">
          <ac:chgData name="Приходько Антон" userId="ffbac12b-3a5b-41af-9dd5-c07a2d215a0b" providerId="ADAL" clId="{14645819-0DD4-464F-92E1-80A4134FA719}" dt="2022-08-30T05:15:58.317" v="313" actId="700"/>
          <ac:spMkLst>
            <pc:docMk/>
            <pc:sldMk cId="3100709225" sldId="2147374373"/>
            <ac:spMk id="16" creationId="{B1919772-8DF4-6FBF-83C1-F1BD50F261C2}"/>
          </ac:spMkLst>
        </pc:spChg>
        <pc:spChg chg="add del mod ord">
          <ac:chgData name="Приходько Антон" userId="ffbac12b-3a5b-41af-9dd5-c07a2d215a0b" providerId="ADAL" clId="{14645819-0DD4-464F-92E1-80A4134FA719}" dt="2022-08-30T05:16:00.365" v="314" actId="700"/>
          <ac:spMkLst>
            <pc:docMk/>
            <pc:sldMk cId="3100709225" sldId="2147374373"/>
            <ac:spMk id="17" creationId="{FFFAF803-E8DD-5E7B-3EEE-138055A077A7}"/>
          </ac:spMkLst>
        </pc:spChg>
        <pc:spChg chg="add del mod ord">
          <ac:chgData name="Приходько Антон" userId="ffbac12b-3a5b-41af-9dd5-c07a2d215a0b" providerId="ADAL" clId="{14645819-0DD4-464F-92E1-80A4134FA719}" dt="2022-08-30T05:16:00.365" v="314" actId="700"/>
          <ac:spMkLst>
            <pc:docMk/>
            <pc:sldMk cId="3100709225" sldId="2147374373"/>
            <ac:spMk id="18" creationId="{3B86A8F5-759A-6C17-9CDD-9524180D6CE8}"/>
          </ac:spMkLst>
        </pc:spChg>
        <pc:spChg chg="add del mod ord">
          <ac:chgData name="Приходько Антон" userId="ffbac12b-3a5b-41af-9dd5-c07a2d215a0b" providerId="ADAL" clId="{14645819-0DD4-464F-92E1-80A4134FA719}" dt="2022-08-30T05:16:00.365" v="314" actId="700"/>
          <ac:spMkLst>
            <pc:docMk/>
            <pc:sldMk cId="3100709225" sldId="2147374373"/>
            <ac:spMk id="19" creationId="{6F6220F2-0D0B-08AC-7867-8CC206709E71}"/>
          </ac:spMkLst>
        </pc:spChg>
        <pc:spChg chg="add del mod ord">
          <ac:chgData name="Приходько Антон" userId="ffbac12b-3a5b-41af-9dd5-c07a2d215a0b" providerId="ADAL" clId="{14645819-0DD4-464F-92E1-80A4134FA719}" dt="2022-08-30T08:14:16.487" v="1536" actId="14100"/>
          <ac:spMkLst>
            <pc:docMk/>
            <pc:sldMk cId="3100709225" sldId="2147374373"/>
            <ac:spMk id="20" creationId="{5FF98AB9-34A9-8FC7-01CB-FF655477FFB3}"/>
          </ac:spMkLst>
        </pc:spChg>
        <pc:spChg chg="add mod ord">
          <ac:chgData name="Приходько Антон" userId="ffbac12b-3a5b-41af-9dd5-c07a2d215a0b" providerId="ADAL" clId="{14645819-0DD4-464F-92E1-80A4134FA719}" dt="2022-08-30T08:14:18.128" v="1537" actId="14100"/>
          <ac:spMkLst>
            <pc:docMk/>
            <pc:sldMk cId="3100709225" sldId="2147374373"/>
            <ac:spMk id="21" creationId="{F3851B97-CCDE-2A2B-FF56-62B3A62524FF}"/>
          </ac:spMkLst>
        </pc:spChg>
        <pc:spChg chg="add del mod">
          <ac:chgData name="Приходько Антон" userId="ffbac12b-3a5b-41af-9dd5-c07a2d215a0b" providerId="ADAL" clId="{14645819-0DD4-464F-92E1-80A4134FA719}" dt="2022-08-30T05:44:05.139" v="632"/>
          <ac:spMkLst>
            <pc:docMk/>
            <pc:sldMk cId="3100709225" sldId="2147374373"/>
            <ac:spMk id="22" creationId="{811D82B8-540F-EA50-5773-50CCCC5C8A7C}"/>
          </ac:spMkLst>
        </pc:spChg>
        <pc:spChg chg="add del mod">
          <ac:chgData name="Приходько Антон" userId="ffbac12b-3a5b-41af-9dd5-c07a2d215a0b" providerId="ADAL" clId="{14645819-0DD4-464F-92E1-80A4134FA719}" dt="2022-08-30T05:44:05.139" v="632"/>
          <ac:spMkLst>
            <pc:docMk/>
            <pc:sldMk cId="3100709225" sldId="2147374373"/>
            <ac:spMk id="23" creationId="{F65312C9-4B3D-930A-EB24-1E6EE0DA0039}"/>
          </ac:spMkLst>
        </pc:spChg>
        <pc:spChg chg="add del mod">
          <ac:chgData name="Приходько Антон" userId="ffbac12b-3a5b-41af-9dd5-c07a2d215a0b" providerId="ADAL" clId="{14645819-0DD4-464F-92E1-80A4134FA719}" dt="2022-08-30T05:44:11.907" v="635"/>
          <ac:spMkLst>
            <pc:docMk/>
            <pc:sldMk cId="3100709225" sldId="2147374373"/>
            <ac:spMk id="24" creationId="{4042215F-AD87-DB66-5FBF-55DF6EF0614E}"/>
          </ac:spMkLst>
        </pc:spChg>
        <pc:spChg chg="add del mod">
          <ac:chgData name="Приходько Антон" userId="ffbac12b-3a5b-41af-9dd5-c07a2d215a0b" providerId="ADAL" clId="{14645819-0DD4-464F-92E1-80A4134FA719}" dt="2022-08-30T05:44:11.907" v="635"/>
          <ac:spMkLst>
            <pc:docMk/>
            <pc:sldMk cId="3100709225" sldId="2147374373"/>
            <ac:spMk id="25" creationId="{A143D57D-7FE8-678B-D464-02BB85F4A0D2}"/>
          </ac:spMkLst>
        </pc:spChg>
        <pc:picChg chg="del">
          <ac:chgData name="Приходько Антон" userId="ffbac12b-3a5b-41af-9dd5-c07a2d215a0b" providerId="ADAL" clId="{14645819-0DD4-464F-92E1-80A4134FA719}" dt="2022-08-30T05:16:58.745" v="330" actId="478"/>
          <ac:picMkLst>
            <pc:docMk/>
            <pc:sldMk cId="3100709225" sldId="2147374373"/>
            <ac:picMk id="2" creationId="{7A784412-B090-BCF8-9012-D6CD5C49A764}"/>
          </ac:picMkLst>
        </pc:picChg>
        <pc:picChg chg="del">
          <ac:chgData name="Приходько Антон" userId="ffbac12b-3a5b-41af-9dd5-c07a2d215a0b" providerId="ADAL" clId="{14645819-0DD4-464F-92E1-80A4134FA719}" dt="2022-08-30T05:16:05.404" v="315" actId="478"/>
          <ac:picMkLst>
            <pc:docMk/>
            <pc:sldMk cId="3100709225" sldId="2147374373"/>
            <ac:picMk id="9" creationId="{97AF9441-83A5-AEF8-C844-0C5FD7005DEA}"/>
          </ac:picMkLst>
        </pc:picChg>
        <pc:picChg chg="del">
          <ac:chgData name="Приходько Антон" userId="ffbac12b-3a5b-41af-9dd5-c07a2d215a0b" providerId="ADAL" clId="{14645819-0DD4-464F-92E1-80A4134FA719}" dt="2022-08-30T05:16:05.404" v="315" actId="478"/>
          <ac:picMkLst>
            <pc:docMk/>
            <pc:sldMk cId="3100709225" sldId="2147374373"/>
            <ac:picMk id="13" creationId="{5823F746-558C-85F5-73B6-A7211727D43C}"/>
          </ac:picMkLst>
        </pc:picChg>
      </pc:sldChg>
      <pc:sldChg chg="modSp mod">
        <pc:chgData name="Приходько Антон" userId="ffbac12b-3a5b-41af-9dd5-c07a2d215a0b" providerId="ADAL" clId="{14645819-0DD4-464F-92E1-80A4134FA719}" dt="2022-08-30T07:12:34.363" v="1062" actId="1076"/>
        <pc:sldMkLst>
          <pc:docMk/>
          <pc:sldMk cId="509165946" sldId="2147374374"/>
        </pc:sldMkLst>
        <pc:spChg chg="mod">
          <ac:chgData name="Приходько Антон" userId="ffbac12b-3a5b-41af-9dd5-c07a2d215a0b" providerId="ADAL" clId="{14645819-0DD4-464F-92E1-80A4134FA719}" dt="2022-08-30T07:12:34.363" v="1062" actId="1076"/>
          <ac:spMkLst>
            <pc:docMk/>
            <pc:sldMk cId="509165946" sldId="2147374374"/>
            <ac:spMk id="6" creationId="{DDAAFC6F-4D85-196D-1BE5-FD297832AB96}"/>
          </ac:spMkLst>
        </pc:spChg>
        <pc:graphicFrameChg chg="mod">
          <ac:chgData name="Приходько Антон" userId="ffbac12b-3a5b-41af-9dd5-c07a2d215a0b" providerId="ADAL" clId="{14645819-0DD4-464F-92E1-80A4134FA719}" dt="2022-08-30T07:12:34.363" v="1062" actId="1076"/>
          <ac:graphicFrameMkLst>
            <pc:docMk/>
            <pc:sldMk cId="509165946" sldId="2147374374"/>
            <ac:graphicFrameMk id="5" creationId="{4A700C85-B8AB-1DB8-467C-E5A2A72BA386}"/>
          </ac:graphicFrameMkLst>
        </pc:graphicFrameChg>
      </pc:sldChg>
      <pc:sldChg chg="addSp modSp mod">
        <pc:chgData name="Приходько Антон" userId="ffbac12b-3a5b-41af-9dd5-c07a2d215a0b" providerId="ADAL" clId="{14645819-0DD4-464F-92E1-80A4134FA719}" dt="2022-08-30T07:04:15.485" v="999" actId="1036"/>
        <pc:sldMkLst>
          <pc:docMk/>
          <pc:sldMk cId="2712943741" sldId="2147374375"/>
        </pc:sldMkLst>
        <pc:spChg chg="mod">
          <ac:chgData name="Приходько Антон" userId="ffbac12b-3a5b-41af-9dd5-c07a2d215a0b" providerId="ADAL" clId="{14645819-0DD4-464F-92E1-80A4134FA719}" dt="2022-08-30T07:04:15.485" v="999" actId="1036"/>
          <ac:spMkLst>
            <pc:docMk/>
            <pc:sldMk cId="2712943741" sldId="2147374375"/>
            <ac:spMk id="5" creationId="{EA553266-CEDC-1D55-39F4-E9971C579929}"/>
          </ac:spMkLst>
        </pc:spChg>
        <pc:spChg chg="mod">
          <ac:chgData name="Приходько Антон" userId="ffbac12b-3a5b-41af-9dd5-c07a2d215a0b" providerId="ADAL" clId="{14645819-0DD4-464F-92E1-80A4134FA719}" dt="2022-08-30T07:04:15.485" v="999" actId="1036"/>
          <ac:spMkLst>
            <pc:docMk/>
            <pc:sldMk cId="2712943741" sldId="2147374375"/>
            <ac:spMk id="6" creationId="{DA659680-08A5-AD24-E032-1E4352FABE51}"/>
          </ac:spMkLst>
        </pc:spChg>
        <pc:spChg chg="add mod">
          <ac:chgData name="Приходько Антон" userId="ffbac12b-3a5b-41af-9dd5-c07a2d215a0b" providerId="ADAL" clId="{14645819-0DD4-464F-92E1-80A4134FA719}" dt="2022-08-30T07:04:07.206" v="996" actId="1035"/>
          <ac:spMkLst>
            <pc:docMk/>
            <pc:sldMk cId="2712943741" sldId="2147374375"/>
            <ac:spMk id="8" creationId="{3F253E9A-6D79-B369-2566-6591447A47F7}"/>
          </ac:spMkLst>
        </pc:spChg>
        <pc:picChg chg="mod">
          <ac:chgData name="Приходько Антон" userId="ffbac12b-3a5b-41af-9dd5-c07a2d215a0b" providerId="ADAL" clId="{14645819-0DD4-464F-92E1-80A4134FA719}" dt="2022-08-30T07:04:15.485" v="999" actId="1036"/>
          <ac:picMkLst>
            <pc:docMk/>
            <pc:sldMk cId="2712943741" sldId="2147374375"/>
            <ac:picMk id="4" creationId="{D62B647E-031D-8C0C-5B21-112DECCF8B95}"/>
          </ac:picMkLst>
        </pc:picChg>
        <pc:picChg chg="mod">
          <ac:chgData name="Приходько Антон" userId="ffbac12b-3a5b-41af-9dd5-c07a2d215a0b" providerId="ADAL" clId="{14645819-0DD4-464F-92E1-80A4134FA719}" dt="2022-08-30T07:04:15.485" v="999" actId="1036"/>
          <ac:picMkLst>
            <pc:docMk/>
            <pc:sldMk cId="2712943741" sldId="2147374375"/>
            <ac:picMk id="7" creationId="{F1C3A092-24A6-366F-4301-AA20A4C8A7D1}"/>
          </ac:picMkLst>
        </pc:picChg>
      </pc:sldChg>
      <pc:sldChg chg="addCm delCm modCm">
        <pc:chgData name="Приходько Антон" userId="ffbac12b-3a5b-41af-9dd5-c07a2d215a0b" providerId="ADAL" clId="{14645819-0DD4-464F-92E1-80A4134FA719}" dt="2022-08-30T08:20:46.767" v="1596"/>
        <pc:sldMkLst>
          <pc:docMk/>
          <pc:sldMk cId="3572687541" sldId="2147374376"/>
        </pc:sldMkLst>
      </pc:sldChg>
      <pc:sldChg chg="addSp delSp modSp mod addCm delCm modCm">
        <pc:chgData name="Приходько Антон" userId="ffbac12b-3a5b-41af-9dd5-c07a2d215a0b" providerId="ADAL" clId="{14645819-0DD4-464F-92E1-80A4134FA719}" dt="2022-08-30T08:25:11.733" v="1709"/>
        <pc:sldMkLst>
          <pc:docMk/>
          <pc:sldMk cId="2004777649" sldId="2147374378"/>
        </pc:sldMkLst>
        <pc:spChg chg="add del mod">
          <ac:chgData name="Приходько Антон" userId="ffbac12b-3a5b-41af-9dd5-c07a2d215a0b" providerId="ADAL" clId="{14645819-0DD4-464F-92E1-80A4134FA719}" dt="2022-08-30T05:27:58.983" v="436"/>
          <ac:spMkLst>
            <pc:docMk/>
            <pc:sldMk cId="2004777649" sldId="2147374378"/>
            <ac:spMk id="2" creationId="{2BDF5234-C0EA-4CB0-4F4E-8CF6DDCEB13C}"/>
          </ac:spMkLst>
        </pc:spChg>
        <pc:spChg chg="del">
          <ac:chgData name="Приходько Антон" userId="ffbac12b-3a5b-41af-9dd5-c07a2d215a0b" providerId="ADAL" clId="{14645819-0DD4-464F-92E1-80A4134FA719}" dt="2022-08-30T05:28:15.396" v="440" actId="478"/>
          <ac:spMkLst>
            <pc:docMk/>
            <pc:sldMk cId="2004777649" sldId="2147374378"/>
            <ac:spMk id="4" creationId="{4D4715DF-6E1E-9DB6-DD5A-70FCD98FB3E5}"/>
          </ac:spMkLst>
        </pc:spChg>
        <pc:spChg chg="mod">
          <ac:chgData name="Приходько Антон" userId="ffbac12b-3a5b-41af-9dd5-c07a2d215a0b" providerId="ADAL" clId="{14645819-0DD4-464F-92E1-80A4134FA719}" dt="2022-08-30T05:38:44.200" v="617"/>
          <ac:spMkLst>
            <pc:docMk/>
            <pc:sldMk cId="2004777649" sldId="2147374378"/>
            <ac:spMk id="6" creationId="{90E32FC1-03A5-BB7C-6EF1-BEE315C6351B}"/>
          </ac:spMkLst>
        </pc:spChg>
        <pc:spChg chg="add del mod">
          <ac:chgData name="Приходько Антон" userId="ffbac12b-3a5b-41af-9dd5-c07a2d215a0b" providerId="ADAL" clId="{14645819-0DD4-464F-92E1-80A4134FA719}" dt="2022-08-30T08:21:50.181" v="1608" actId="478"/>
          <ac:spMkLst>
            <pc:docMk/>
            <pc:sldMk cId="2004777649" sldId="2147374378"/>
            <ac:spMk id="7" creationId="{695056B6-48CA-E199-3325-A4AEF5EF77DC}"/>
          </ac:spMkLst>
        </pc:spChg>
        <pc:spChg chg="add del mod">
          <ac:chgData name="Приходько Антон" userId="ffbac12b-3a5b-41af-9dd5-c07a2d215a0b" providerId="ADAL" clId="{14645819-0DD4-464F-92E1-80A4134FA719}" dt="2022-08-30T05:27:58.983" v="436"/>
          <ac:spMkLst>
            <pc:docMk/>
            <pc:sldMk cId="2004777649" sldId="2147374378"/>
            <ac:spMk id="8" creationId="{24ACC627-585C-F358-EA44-6A146A964E0A}"/>
          </ac:spMkLst>
        </pc:spChg>
        <pc:spChg chg="add del mod">
          <ac:chgData name="Приходько Антон" userId="ffbac12b-3a5b-41af-9dd5-c07a2d215a0b" providerId="ADAL" clId="{14645819-0DD4-464F-92E1-80A4134FA719}" dt="2022-08-30T08:21:49.747" v="1607" actId="478"/>
          <ac:spMkLst>
            <pc:docMk/>
            <pc:sldMk cId="2004777649" sldId="2147374378"/>
            <ac:spMk id="8" creationId="{C4019146-D8EB-9FD8-FB70-E89107030C7D}"/>
          </ac:spMkLst>
        </pc:spChg>
        <pc:spChg chg="add del mod">
          <ac:chgData name="Приходько Антон" userId="ffbac12b-3a5b-41af-9dd5-c07a2d215a0b" providerId="ADAL" clId="{14645819-0DD4-464F-92E1-80A4134FA719}" dt="2022-08-30T05:27:58.983" v="436"/>
          <ac:spMkLst>
            <pc:docMk/>
            <pc:sldMk cId="2004777649" sldId="2147374378"/>
            <ac:spMk id="9" creationId="{957EB678-9440-8604-51D8-1D187FDC4697}"/>
          </ac:spMkLst>
        </pc:spChg>
        <pc:spChg chg="add mod">
          <ac:chgData name="Приходько Антон" userId="ffbac12b-3a5b-41af-9dd5-c07a2d215a0b" providerId="ADAL" clId="{14645819-0DD4-464F-92E1-80A4134FA719}" dt="2022-08-30T08:24:08.596" v="1703" actId="478"/>
          <ac:spMkLst>
            <pc:docMk/>
            <pc:sldMk cId="2004777649" sldId="2147374378"/>
            <ac:spMk id="9" creationId="{97C2E55F-B55B-DC47-D979-85C71615E391}"/>
          </ac:spMkLst>
        </pc:spChg>
        <pc:spChg chg="mod">
          <ac:chgData name="Приходько Антон" userId="ffbac12b-3a5b-41af-9dd5-c07a2d215a0b" providerId="ADAL" clId="{14645819-0DD4-464F-92E1-80A4134FA719}" dt="2022-08-30T05:38:44.200" v="617"/>
          <ac:spMkLst>
            <pc:docMk/>
            <pc:sldMk cId="2004777649" sldId="2147374378"/>
            <ac:spMk id="10" creationId="{9EABE50E-B0D6-ACAB-E38D-1266E1E7B575}"/>
          </ac:spMkLst>
        </pc:spChg>
        <pc:spChg chg="add mod">
          <ac:chgData name="Приходько Антон" userId="ffbac12b-3a5b-41af-9dd5-c07a2d215a0b" providerId="ADAL" clId="{14645819-0DD4-464F-92E1-80A4134FA719}" dt="2022-08-30T08:24:09.428" v="1704" actId="478"/>
          <ac:spMkLst>
            <pc:docMk/>
            <pc:sldMk cId="2004777649" sldId="2147374378"/>
            <ac:spMk id="11" creationId="{5C26D1F9-1650-F5ED-8758-A73DD1FA0137}"/>
          </ac:spMkLst>
        </pc:spChg>
        <pc:spChg chg="add del mod">
          <ac:chgData name="Приходько Антон" userId="ffbac12b-3a5b-41af-9dd5-c07a2d215a0b" providerId="ADAL" clId="{14645819-0DD4-464F-92E1-80A4134FA719}" dt="2022-08-30T05:28:16.766" v="441"/>
          <ac:spMkLst>
            <pc:docMk/>
            <pc:sldMk cId="2004777649" sldId="2147374378"/>
            <ac:spMk id="11" creationId="{A3BC1161-C5D3-F47E-266E-3B2C72150F70}"/>
          </ac:spMkLst>
        </pc:spChg>
        <pc:spChg chg="mod">
          <ac:chgData name="Приходько Антон" userId="ffbac12b-3a5b-41af-9dd5-c07a2d215a0b" providerId="ADAL" clId="{14645819-0DD4-464F-92E1-80A4134FA719}" dt="2022-08-30T05:38:44.200" v="617"/>
          <ac:spMkLst>
            <pc:docMk/>
            <pc:sldMk cId="2004777649" sldId="2147374378"/>
            <ac:spMk id="12" creationId="{B438A4DA-DB3B-751B-D4CE-1D98424286CA}"/>
          </ac:spMkLst>
        </pc:spChg>
        <pc:spChg chg="add del mod">
          <ac:chgData name="Приходько Антон" userId="ffbac12b-3a5b-41af-9dd5-c07a2d215a0b" providerId="ADAL" clId="{14645819-0DD4-464F-92E1-80A4134FA719}" dt="2022-08-30T05:28:16.766" v="441"/>
          <ac:spMkLst>
            <pc:docMk/>
            <pc:sldMk cId="2004777649" sldId="2147374378"/>
            <ac:spMk id="13" creationId="{E3B7DB2E-D85C-4FC4-A662-E6415289C5E8}"/>
          </ac:spMkLst>
        </pc:spChg>
        <pc:spChg chg="add del mod">
          <ac:chgData name="Приходько Антон" userId="ffbac12b-3a5b-41af-9dd5-c07a2d215a0b" providerId="ADAL" clId="{14645819-0DD4-464F-92E1-80A4134FA719}" dt="2022-08-30T05:28:16.766" v="441"/>
          <ac:spMkLst>
            <pc:docMk/>
            <pc:sldMk cId="2004777649" sldId="2147374378"/>
            <ac:spMk id="14" creationId="{882630CB-F246-E44F-61B7-B0074C86D830}"/>
          </ac:spMkLst>
        </pc:spChg>
        <pc:spChg chg="add del mod">
          <ac:chgData name="Приходько Антон" userId="ffbac12b-3a5b-41af-9dd5-c07a2d215a0b" providerId="ADAL" clId="{14645819-0DD4-464F-92E1-80A4134FA719}" dt="2022-08-30T05:29:01.644" v="448"/>
          <ac:spMkLst>
            <pc:docMk/>
            <pc:sldMk cId="2004777649" sldId="2147374378"/>
            <ac:spMk id="15" creationId="{01F43224-61BB-C24F-BF1D-76B13F4E6521}"/>
          </ac:spMkLst>
        </pc:spChg>
        <pc:spChg chg="add del mod">
          <ac:chgData name="Приходько Антон" userId="ffbac12b-3a5b-41af-9dd5-c07a2d215a0b" providerId="ADAL" clId="{14645819-0DD4-464F-92E1-80A4134FA719}" dt="2022-08-30T05:29:01.644" v="448"/>
          <ac:spMkLst>
            <pc:docMk/>
            <pc:sldMk cId="2004777649" sldId="2147374378"/>
            <ac:spMk id="16" creationId="{D9A47680-FAC7-D82A-459B-2B5D5E9A6451}"/>
          </ac:spMkLst>
        </pc:spChg>
        <pc:spChg chg="add del mod">
          <ac:chgData name="Приходько Антон" userId="ffbac12b-3a5b-41af-9dd5-c07a2d215a0b" providerId="ADAL" clId="{14645819-0DD4-464F-92E1-80A4134FA719}" dt="2022-08-30T05:29:01.644" v="448"/>
          <ac:spMkLst>
            <pc:docMk/>
            <pc:sldMk cId="2004777649" sldId="2147374378"/>
            <ac:spMk id="17" creationId="{2CA0E100-38A6-7EF5-80B4-AB7CCC6FBA25}"/>
          </ac:spMkLst>
        </pc:spChg>
        <pc:spChg chg="add del mod">
          <ac:chgData name="Приходько Антон" userId="ffbac12b-3a5b-41af-9dd5-c07a2d215a0b" providerId="ADAL" clId="{14645819-0DD4-464F-92E1-80A4134FA719}" dt="2022-08-30T05:29:57.473" v="479"/>
          <ac:spMkLst>
            <pc:docMk/>
            <pc:sldMk cId="2004777649" sldId="2147374378"/>
            <ac:spMk id="18" creationId="{FFB0F282-6C1A-61C4-6973-026B1E4D727C}"/>
          </ac:spMkLst>
        </pc:spChg>
        <pc:spChg chg="add del mod">
          <ac:chgData name="Приходько Антон" userId="ffbac12b-3a5b-41af-9dd5-c07a2d215a0b" providerId="ADAL" clId="{14645819-0DD4-464F-92E1-80A4134FA719}" dt="2022-08-30T05:29:57.473" v="479"/>
          <ac:spMkLst>
            <pc:docMk/>
            <pc:sldMk cId="2004777649" sldId="2147374378"/>
            <ac:spMk id="19" creationId="{82DB1223-6A1C-BC2D-BD30-C6F4B79BFC8A}"/>
          </ac:spMkLst>
        </pc:spChg>
        <pc:spChg chg="add del mod">
          <ac:chgData name="Приходько Антон" userId="ffbac12b-3a5b-41af-9dd5-c07a2d215a0b" providerId="ADAL" clId="{14645819-0DD4-464F-92E1-80A4134FA719}" dt="2022-08-30T05:29:57.473" v="479"/>
          <ac:spMkLst>
            <pc:docMk/>
            <pc:sldMk cId="2004777649" sldId="2147374378"/>
            <ac:spMk id="20" creationId="{02729FA1-62A6-E5F4-ABFD-E983315B4BD2}"/>
          </ac:spMkLst>
        </pc:spChg>
        <pc:spChg chg="add mod">
          <ac:chgData name="Приходько Антон" userId="ffbac12b-3a5b-41af-9dd5-c07a2d215a0b" providerId="ADAL" clId="{14645819-0DD4-464F-92E1-80A4134FA719}" dt="2022-08-30T08:23:47.365" v="1691"/>
          <ac:spMkLst>
            <pc:docMk/>
            <pc:sldMk cId="2004777649" sldId="2147374378"/>
            <ac:spMk id="21" creationId="{5D903C3D-EAF6-A5C0-6BB8-AE3D874E2D1E}"/>
          </ac:spMkLst>
        </pc:spChg>
        <pc:spChg chg="add mod">
          <ac:chgData name="Приходько Антон" userId="ffbac12b-3a5b-41af-9dd5-c07a2d215a0b" providerId="ADAL" clId="{14645819-0DD4-464F-92E1-80A4134FA719}" dt="2022-08-30T08:23:50.269" v="1694" actId="20577"/>
          <ac:spMkLst>
            <pc:docMk/>
            <pc:sldMk cId="2004777649" sldId="2147374378"/>
            <ac:spMk id="22" creationId="{E7647D80-BE7A-142B-DD61-BF720D162AF7}"/>
          </ac:spMkLst>
        </pc:spChg>
        <pc:spChg chg="add mod">
          <ac:chgData name="Приходько Антон" userId="ffbac12b-3a5b-41af-9dd5-c07a2d215a0b" providerId="ADAL" clId="{14645819-0DD4-464F-92E1-80A4134FA719}" dt="2022-08-30T08:23:51.426" v="1695" actId="20577"/>
          <ac:spMkLst>
            <pc:docMk/>
            <pc:sldMk cId="2004777649" sldId="2147374378"/>
            <ac:spMk id="23" creationId="{F2A8C203-3C71-E032-EAF2-5A4C46401303}"/>
          </ac:spMkLst>
        </pc:spChg>
        <pc:spChg chg="add del mod">
          <ac:chgData name="Приходько Антон" userId="ffbac12b-3a5b-41af-9dd5-c07a2d215a0b" providerId="ADAL" clId="{14645819-0DD4-464F-92E1-80A4134FA719}" dt="2022-08-30T05:30:38.451" v="501"/>
          <ac:spMkLst>
            <pc:docMk/>
            <pc:sldMk cId="2004777649" sldId="2147374378"/>
            <ac:spMk id="24" creationId="{B090E4C9-88E2-11AA-FCEC-DE062B9A624B}"/>
          </ac:spMkLst>
        </pc:spChg>
        <pc:spChg chg="add del mod">
          <ac:chgData name="Приходько Антон" userId="ffbac12b-3a5b-41af-9dd5-c07a2d215a0b" providerId="ADAL" clId="{14645819-0DD4-464F-92E1-80A4134FA719}" dt="2022-08-30T05:30:38.451" v="501"/>
          <ac:spMkLst>
            <pc:docMk/>
            <pc:sldMk cId="2004777649" sldId="2147374378"/>
            <ac:spMk id="25" creationId="{8480BAA6-4C8A-0079-2219-46ED8E38C4FA}"/>
          </ac:spMkLst>
        </pc:spChg>
        <pc:spChg chg="add del mod">
          <ac:chgData name="Приходько Антон" userId="ffbac12b-3a5b-41af-9dd5-c07a2d215a0b" providerId="ADAL" clId="{14645819-0DD4-464F-92E1-80A4134FA719}" dt="2022-08-30T05:30:38.451" v="501"/>
          <ac:spMkLst>
            <pc:docMk/>
            <pc:sldMk cId="2004777649" sldId="2147374378"/>
            <ac:spMk id="26" creationId="{6AB50642-3C00-9E6C-708C-7C492A502BDF}"/>
          </ac:spMkLst>
        </pc:spChg>
        <pc:spChg chg="add del mod">
          <ac:chgData name="Приходько Антон" userId="ffbac12b-3a5b-41af-9dd5-c07a2d215a0b" providerId="ADAL" clId="{14645819-0DD4-464F-92E1-80A4134FA719}" dt="2022-08-30T05:30:38.451" v="501"/>
          <ac:spMkLst>
            <pc:docMk/>
            <pc:sldMk cId="2004777649" sldId="2147374378"/>
            <ac:spMk id="27" creationId="{566DF606-8488-A5AE-DDCC-617371C4C85F}"/>
          </ac:spMkLst>
        </pc:spChg>
        <pc:spChg chg="add del mod">
          <ac:chgData name="Приходько Антон" userId="ffbac12b-3a5b-41af-9dd5-c07a2d215a0b" providerId="ADAL" clId="{14645819-0DD4-464F-92E1-80A4134FA719}" dt="2022-08-30T05:30:38.451" v="501"/>
          <ac:spMkLst>
            <pc:docMk/>
            <pc:sldMk cId="2004777649" sldId="2147374378"/>
            <ac:spMk id="28" creationId="{A60946A2-E260-28B4-D9A1-F8EC73A37655}"/>
          </ac:spMkLst>
        </pc:spChg>
        <pc:spChg chg="add del mod">
          <ac:chgData name="Приходько Антон" userId="ffbac12b-3a5b-41af-9dd5-c07a2d215a0b" providerId="ADAL" clId="{14645819-0DD4-464F-92E1-80A4134FA719}" dt="2022-08-30T05:30:38.451" v="501"/>
          <ac:spMkLst>
            <pc:docMk/>
            <pc:sldMk cId="2004777649" sldId="2147374378"/>
            <ac:spMk id="29" creationId="{53C5B6A8-D052-394F-12C5-D6F61DFCCBA9}"/>
          </ac:spMkLst>
        </pc:spChg>
        <pc:spChg chg="add del mod">
          <ac:chgData name="Приходько Антон" userId="ffbac12b-3a5b-41af-9dd5-c07a2d215a0b" providerId="ADAL" clId="{14645819-0DD4-464F-92E1-80A4134FA719}" dt="2022-08-30T05:37:12.160" v="560"/>
          <ac:spMkLst>
            <pc:docMk/>
            <pc:sldMk cId="2004777649" sldId="2147374378"/>
            <ac:spMk id="30" creationId="{F6BE1D3A-C67A-5588-21CB-7FC2367FCE15}"/>
          </ac:spMkLst>
        </pc:spChg>
        <pc:spChg chg="add del mod">
          <ac:chgData name="Приходько Антон" userId="ffbac12b-3a5b-41af-9dd5-c07a2d215a0b" providerId="ADAL" clId="{14645819-0DD4-464F-92E1-80A4134FA719}" dt="2022-08-30T05:37:12.160" v="560"/>
          <ac:spMkLst>
            <pc:docMk/>
            <pc:sldMk cId="2004777649" sldId="2147374378"/>
            <ac:spMk id="31" creationId="{00546CBA-4260-4D91-CF1B-ECB09F1DD963}"/>
          </ac:spMkLst>
        </pc:spChg>
        <pc:spChg chg="add del mod">
          <ac:chgData name="Приходько Антон" userId="ffbac12b-3a5b-41af-9dd5-c07a2d215a0b" providerId="ADAL" clId="{14645819-0DD4-464F-92E1-80A4134FA719}" dt="2022-08-30T05:37:12.160" v="560"/>
          <ac:spMkLst>
            <pc:docMk/>
            <pc:sldMk cId="2004777649" sldId="2147374378"/>
            <ac:spMk id="32" creationId="{A516821C-56C1-A1D3-FFE7-50681391A242}"/>
          </ac:spMkLst>
        </pc:spChg>
        <pc:spChg chg="add del mod">
          <ac:chgData name="Приходько Антон" userId="ffbac12b-3a5b-41af-9dd5-c07a2d215a0b" providerId="ADAL" clId="{14645819-0DD4-464F-92E1-80A4134FA719}" dt="2022-08-30T05:37:12.160" v="560"/>
          <ac:spMkLst>
            <pc:docMk/>
            <pc:sldMk cId="2004777649" sldId="2147374378"/>
            <ac:spMk id="33" creationId="{66CFE9CE-63F4-414F-2156-6CFE85106B3F}"/>
          </ac:spMkLst>
        </pc:spChg>
        <pc:spChg chg="add del mod">
          <ac:chgData name="Приходько Антон" userId="ffbac12b-3a5b-41af-9dd5-c07a2d215a0b" providerId="ADAL" clId="{14645819-0DD4-464F-92E1-80A4134FA719}" dt="2022-08-30T05:37:12.160" v="560"/>
          <ac:spMkLst>
            <pc:docMk/>
            <pc:sldMk cId="2004777649" sldId="2147374378"/>
            <ac:spMk id="34" creationId="{DD4DA5C4-0422-7B82-62BD-8CE737A4C2F3}"/>
          </ac:spMkLst>
        </pc:spChg>
        <pc:spChg chg="add del mod">
          <ac:chgData name="Приходько Антон" userId="ffbac12b-3a5b-41af-9dd5-c07a2d215a0b" providerId="ADAL" clId="{14645819-0DD4-464F-92E1-80A4134FA719}" dt="2022-08-30T05:37:12.160" v="560"/>
          <ac:spMkLst>
            <pc:docMk/>
            <pc:sldMk cId="2004777649" sldId="2147374378"/>
            <ac:spMk id="35" creationId="{ADEE8E34-5DE9-76ED-6433-3DF47153A00B}"/>
          </ac:spMkLst>
        </pc:spChg>
        <pc:spChg chg="add del mod">
          <ac:chgData name="Приходько Антон" userId="ffbac12b-3a5b-41af-9dd5-c07a2d215a0b" providerId="ADAL" clId="{14645819-0DD4-464F-92E1-80A4134FA719}" dt="2022-08-30T05:38:44.200" v="617"/>
          <ac:spMkLst>
            <pc:docMk/>
            <pc:sldMk cId="2004777649" sldId="2147374378"/>
            <ac:spMk id="36" creationId="{24AE5642-2F8F-6F43-36ED-8D8F01AA12AF}"/>
          </ac:spMkLst>
        </pc:spChg>
        <pc:spChg chg="add del mod">
          <ac:chgData name="Приходько Антон" userId="ffbac12b-3a5b-41af-9dd5-c07a2d215a0b" providerId="ADAL" clId="{14645819-0DD4-464F-92E1-80A4134FA719}" dt="2022-08-30T05:38:39.907" v="612"/>
          <ac:spMkLst>
            <pc:docMk/>
            <pc:sldMk cId="2004777649" sldId="2147374378"/>
            <ac:spMk id="37" creationId="{BE453A4E-4549-CA72-7FFB-D87791E51F4E}"/>
          </ac:spMkLst>
        </pc:spChg>
        <pc:spChg chg="add del mod">
          <ac:chgData name="Приходько Антон" userId="ffbac12b-3a5b-41af-9dd5-c07a2d215a0b" providerId="ADAL" clId="{14645819-0DD4-464F-92E1-80A4134FA719}" dt="2022-08-30T05:38:39.907" v="612"/>
          <ac:spMkLst>
            <pc:docMk/>
            <pc:sldMk cId="2004777649" sldId="2147374378"/>
            <ac:spMk id="38" creationId="{B52021D0-EBB5-11AA-AADE-C3AED0AB4C86}"/>
          </ac:spMkLst>
        </pc:spChg>
        <pc:spChg chg="add del mod">
          <ac:chgData name="Приходько Антон" userId="ffbac12b-3a5b-41af-9dd5-c07a2d215a0b" providerId="ADAL" clId="{14645819-0DD4-464F-92E1-80A4134FA719}" dt="2022-08-30T05:38:39.907" v="612"/>
          <ac:spMkLst>
            <pc:docMk/>
            <pc:sldMk cId="2004777649" sldId="2147374378"/>
            <ac:spMk id="39" creationId="{7456E5C8-F86B-4C2F-36D5-2FFA0EF4BC21}"/>
          </ac:spMkLst>
        </pc:spChg>
        <pc:spChg chg="add del mod">
          <ac:chgData name="Приходько Антон" userId="ffbac12b-3a5b-41af-9dd5-c07a2d215a0b" providerId="ADAL" clId="{14645819-0DD4-464F-92E1-80A4134FA719}" dt="2022-08-30T05:38:39.907" v="612"/>
          <ac:spMkLst>
            <pc:docMk/>
            <pc:sldMk cId="2004777649" sldId="2147374378"/>
            <ac:spMk id="40" creationId="{4834FDDD-4741-5001-EC08-7BA1121AC8FE}"/>
          </ac:spMkLst>
        </pc:spChg>
        <pc:spChg chg="add del mod">
          <ac:chgData name="Приходько Антон" userId="ffbac12b-3a5b-41af-9dd5-c07a2d215a0b" providerId="ADAL" clId="{14645819-0DD4-464F-92E1-80A4134FA719}" dt="2022-08-30T05:38:39.907" v="612"/>
          <ac:spMkLst>
            <pc:docMk/>
            <pc:sldMk cId="2004777649" sldId="2147374378"/>
            <ac:spMk id="41" creationId="{8D6D8B95-85C4-AFBE-F7BD-758DA806A52C}"/>
          </ac:spMkLst>
        </pc:spChg>
        <pc:spChg chg="add del mod">
          <ac:chgData name="Приходько Антон" userId="ffbac12b-3a5b-41af-9dd5-c07a2d215a0b" providerId="ADAL" clId="{14645819-0DD4-464F-92E1-80A4134FA719}" dt="2022-08-30T05:38:39.907" v="612"/>
          <ac:spMkLst>
            <pc:docMk/>
            <pc:sldMk cId="2004777649" sldId="2147374378"/>
            <ac:spMk id="42" creationId="{4F7AB0BE-4D63-86B7-772C-BAEC51165725}"/>
          </ac:spMkLst>
        </pc:spChg>
        <pc:spChg chg="add del mod">
          <ac:chgData name="Приходько Антон" userId="ffbac12b-3a5b-41af-9dd5-c07a2d215a0b" providerId="ADAL" clId="{14645819-0DD4-464F-92E1-80A4134FA719}" dt="2022-08-30T05:38:39.907" v="612"/>
          <ac:spMkLst>
            <pc:docMk/>
            <pc:sldMk cId="2004777649" sldId="2147374378"/>
            <ac:spMk id="43" creationId="{824CD6E0-BF62-DF05-8099-82FBF520E9DE}"/>
          </ac:spMkLst>
        </pc:spChg>
        <pc:spChg chg="add del mod">
          <ac:chgData name="Приходько Антон" userId="ffbac12b-3a5b-41af-9dd5-c07a2d215a0b" providerId="ADAL" clId="{14645819-0DD4-464F-92E1-80A4134FA719}" dt="2022-08-30T05:38:39.907" v="612"/>
          <ac:spMkLst>
            <pc:docMk/>
            <pc:sldMk cId="2004777649" sldId="2147374378"/>
            <ac:spMk id="44" creationId="{DB6053BC-6089-DCA7-3311-56BA42620ED3}"/>
          </ac:spMkLst>
        </pc:spChg>
        <pc:spChg chg="add del mod">
          <ac:chgData name="Приходько Антон" userId="ffbac12b-3a5b-41af-9dd5-c07a2d215a0b" providerId="ADAL" clId="{14645819-0DD4-464F-92E1-80A4134FA719}" dt="2022-08-30T05:38:39.907" v="612"/>
          <ac:spMkLst>
            <pc:docMk/>
            <pc:sldMk cId="2004777649" sldId="2147374378"/>
            <ac:spMk id="45" creationId="{E411A7F3-9598-DB8A-628C-C239932AD4FE}"/>
          </ac:spMkLst>
        </pc:spChg>
        <pc:spChg chg="add del mod">
          <ac:chgData name="Приходько Антон" userId="ffbac12b-3a5b-41af-9dd5-c07a2d215a0b" providerId="ADAL" clId="{14645819-0DD4-464F-92E1-80A4134FA719}" dt="2022-08-30T05:38:44.200" v="617"/>
          <ac:spMkLst>
            <pc:docMk/>
            <pc:sldMk cId="2004777649" sldId="2147374378"/>
            <ac:spMk id="46" creationId="{3D76CC8C-B863-F9B4-A668-53C03E2075BF}"/>
          </ac:spMkLst>
        </pc:spChg>
        <pc:spChg chg="add del mod">
          <ac:chgData name="Приходько Антон" userId="ffbac12b-3a5b-41af-9dd5-c07a2d215a0b" providerId="ADAL" clId="{14645819-0DD4-464F-92E1-80A4134FA719}" dt="2022-08-30T05:38:44.200" v="617"/>
          <ac:spMkLst>
            <pc:docMk/>
            <pc:sldMk cId="2004777649" sldId="2147374378"/>
            <ac:spMk id="47" creationId="{DCB2C92C-C475-89AC-3B27-BE0D850B9FB7}"/>
          </ac:spMkLst>
        </pc:spChg>
        <pc:spChg chg="add del mod">
          <ac:chgData name="Приходько Антон" userId="ffbac12b-3a5b-41af-9dd5-c07a2d215a0b" providerId="ADAL" clId="{14645819-0DD4-464F-92E1-80A4134FA719}" dt="2022-08-30T05:38:44.200" v="617"/>
          <ac:spMkLst>
            <pc:docMk/>
            <pc:sldMk cId="2004777649" sldId="2147374378"/>
            <ac:spMk id="48" creationId="{604F566A-A170-1284-AC2B-A783909EEB79}"/>
          </ac:spMkLst>
        </pc:spChg>
        <pc:spChg chg="add del mod">
          <ac:chgData name="Приходько Антон" userId="ffbac12b-3a5b-41af-9dd5-c07a2d215a0b" providerId="ADAL" clId="{14645819-0DD4-464F-92E1-80A4134FA719}" dt="2022-08-30T05:38:44.200" v="617"/>
          <ac:spMkLst>
            <pc:docMk/>
            <pc:sldMk cId="2004777649" sldId="2147374378"/>
            <ac:spMk id="49" creationId="{3A2D7A4C-05A8-9C30-2E57-F970C6F1F20F}"/>
          </ac:spMkLst>
        </pc:spChg>
        <pc:spChg chg="add del mod">
          <ac:chgData name="Приходько Антон" userId="ffbac12b-3a5b-41af-9dd5-c07a2d215a0b" providerId="ADAL" clId="{14645819-0DD4-464F-92E1-80A4134FA719}" dt="2022-08-30T05:38:44.200" v="617"/>
          <ac:spMkLst>
            <pc:docMk/>
            <pc:sldMk cId="2004777649" sldId="2147374378"/>
            <ac:spMk id="50" creationId="{01A7065E-AB82-AC2A-D704-0908ADA26D3B}"/>
          </ac:spMkLst>
        </pc:spChg>
        <pc:spChg chg="add del mod">
          <ac:chgData name="Приходько Антон" userId="ffbac12b-3a5b-41af-9dd5-c07a2d215a0b" providerId="ADAL" clId="{14645819-0DD4-464F-92E1-80A4134FA719}" dt="2022-08-30T05:38:44.200" v="617"/>
          <ac:spMkLst>
            <pc:docMk/>
            <pc:sldMk cId="2004777649" sldId="2147374378"/>
            <ac:spMk id="51" creationId="{06F47550-7DAF-A241-A207-5593EA6B458A}"/>
          </ac:spMkLst>
        </pc:spChg>
        <pc:spChg chg="add del mod">
          <ac:chgData name="Приходько Антон" userId="ffbac12b-3a5b-41af-9dd5-c07a2d215a0b" providerId="ADAL" clId="{14645819-0DD4-464F-92E1-80A4134FA719}" dt="2022-08-30T05:38:46.212" v="619"/>
          <ac:spMkLst>
            <pc:docMk/>
            <pc:sldMk cId="2004777649" sldId="2147374378"/>
            <ac:spMk id="52" creationId="{E9E6661B-F06F-FD86-F63E-266CBD39188C}"/>
          </ac:spMkLst>
        </pc:spChg>
        <pc:spChg chg="add del mod">
          <ac:chgData name="Приходько Антон" userId="ffbac12b-3a5b-41af-9dd5-c07a2d215a0b" providerId="ADAL" clId="{14645819-0DD4-464F-92E1-80A4134FA719}" dt="2022-08-30T05:38:47.380" v="620"/>
          <ac:spMkLst>
            <pc:docMk/>
            <pc:sldMk cId="2004777649" sldId="2147374378"/>
            <ac:spMk id="53" creationId="{C2045527-78DA-9560-861C-2098BD154B90}"/>
          </ac:spMkLst>
        </pc:spChg>
        <pc:spChg chg="add del mod">
          <ac:chgData name="Приходько Антон" userId="ffbac12b-3a5b-41af-9dd5-c07a2d215a0b" providerId="ADAL" clId="{14645819-0DD4-464F-92E1-80A4134FA719}" dt="2022-08-30T08:21:40.884" v="1604"/>
          <ac:spMkLst>
            <pc:docMk/>
            <pc:sldMk cId="2004777649" sldId="2147374378"/>
            <ac:spMk id="54" creationId="{745AEA00-8332-CB89-2C90-6C07501BAB6C}"/>
          </ac:spMkLst>
        </pc:spChg>
        <pc:picChg chg="add del mod">
          <ac:chgData name="Приходько Антон" userId="ffbac12b-3a5b-41af-9dd5-c07a2d215a0b" providerId="ADAL" clId="{14645819-0DD4-464F-92E1-80A4134FA719}" dt="2022-08-30T08:21:05.041" v="1598"/>
          <ac:picMkLst>
            <pc:docMk/>
            <pc:sldMk cId="2004777649" sldId="2147374378"/>
            <ac:picMk id="2" creationId="{DB5EFD93-9B96-3A2F-1B28-F08C94826275}"/>
          </ac:picMkLst>
        </pc:picChg>
        <pc:picChg chg="add del mod">
          <ac:chgData name="Приходько Антон" userId="ffbac12b-3a5b-41af-9dd5-c07a2d215a0b" providerId="ADAL" clId="{14645819-0DD4-464F-92E1-80A4134FA719}" dt="2022-08-30T05:37:10.531" v="559" actId="478"/>
          <ac:picMkLst>
            <pc:docMk/>
            <pc:sldMk cId="2004777649" sldId="2147374378"/>
            <ac:picMk id="3" creationId="{1BD4C5DC-56DC-8289-D2CF-59876B27ABF9}"/>
          </ac:picMkLst>
        </pc:picChg>
        <pc:picChg chg="add del mod">
          <ac:chgData name="Приходько Антон" userId="ffbac12b-3a5b-41af-9dd5-c07a2d215a0b" providerId="ADAL" clId="{14645819-0DD4-464F-92E1-80A4134FA719}" dt="2022-08-30T08:21:07.041" v="1600"/>
          <ac:picMkLst>
            <pc:docMk/>
            <pc:sldMk cId="2004777649" sldId="2147374378"/>
            <ac:picMk id="3" creationId="{DB82BE27-217F-A0AC-CBC9-D37F2CCC3535}"/>
          </ac:picMkLst>
        </pc:picChg>
        <pc:picChg chg="add del mod">
          <ac:chgData name="Приходько Антон" userId="ffbac12b-3a5b-41af-9dd5-c07a2d215a0b" providerId="ADAL" clId="{14645819-0DD4-464F-92E1-80A4134FA719}" dt="2022-08-30T08:21:31.230" v="1602"/>
          <ac:picMkLst>
            <pc:docMk/>
            <pc:sldMk cId="2004777649" sldId="2147374378"/>
            <ac:picMk id="4" creationId="{9A125115-E0F8-1493-AAB1-263C32502CC4}"/>
          </ac:picMkLst>
        </pc:picChg>
        <pc:picChg chg="add del mod">
          <ac:chgData name="Приходько Антон" userId="ffbac12b-3a5b-41af-9dd5-c07a2d215a0b" providerId="ADAL" clId="{14645819-0DD4-464F-92E1-80A4134FA719}" dt="2022-08-30T08:21:40.884" v="1604"/>
          <ac:picMkLst>
            <pc:docMk/>
            <pc:sldMk cId="2004777649" sldId="2147374378"/>
            <ac:picMk id="5" creationId="{4961F951-852A-BFB1-17CC-990DF95D1B7B}"/>
          </ac:picMkLst>
        </pc:picChg>
        <pc:picChg chg="add del mod">
          <ac:chgData name="Приходько Антон" userId="ffbac12b-3a5b-41af-9dd5-c07a2d215a0b" providerId="ADAL" clId="{14645819-0DD4-464F-92E1-80A4134FA719}" dt="2022-08-30T05:38:45.094" v="618" actId="21"/>
          <ac:picMkLst>
            <pc:docMk/>
            <pc:sldMk cId="2004777649" sldId="2147374378"/>
            <ac:picMk id="5" creationId="{CA098043-1F39-C1FF-9D43-4CBDC90514CF}"/>
          </ac:picMkLst>
        </pc:picChg>
        <pc:picChg chg="add del mod">
          <ac:chgData name="Приходько Антон" userId="ffbac12b-3a5b-41af-9dd5-c07a2d215a0b" providerId="ADAL" clId="{14645819-0DD4-464F-92E1-80A4134FA719}" dt="2022-08-30T05:38:48.582" v="621" actId="478"/>
          <ac:picMkLst>
            <pc:docMk/>
            <pc:sldMk cId="2004777649" sldId="2147374378"/>
            <ac:picMk id="7" creationId="{AAAAB93A-5CE3-BE1D-6404-63FEF69F2CD2}"/>
          </ac:picMkLst>
        </pc:picChg>
        <pc:picChg chg="add del mod">
          <ac:chgData name="Приходько Антон" userId="ffbac12b-3a5b-41af-9dd5-c07a2d215a0b" providerId="ADAL" clId="{14645819-0DD4-464F-92E1-80A4134FA719}" dt="2022-08-30T08:24:08.596" v="1703" actId="478"/>
          <ac:picMkLst>
            <pc:docMk/>
            <pc:sldMk cId="2004777649" sldId="2147374378"/>
            <ac:picMk id="55" creationId="{ADA64FF3-81A2-73C2-3094-DA1C2DAABBC5}"/>
          </ac:picMkLst>
        </pc:picChg>
        <pc:picChg chg="add del mod">
          <ac:chgData name="Приходько Антон" userId="ffbac12b-3a5b-41af-9dd5-c07a2d215a0b" providerId="ADAL" clId="{14645819-0DD4-464F-92E1-80A4134FA719}" dt="2022-08-30T08:24:09.428" v="1704" actId="478"/>
          <ac:picMkLst>
            <pc:docMk/>
            <pc:sldMk cId="2004777649" sldId="2147374378"/>
            <ac:picMk id="56" creationId="{6AE55DF0-1FA1-3D6F-14D5-3C96A75A0BA2}"/>
          </ac:picMkLst>
        </pc:picChg>
        <pc:picChg chg="add del mod">
          <ac:chgData name="Приходько Антон" userId="ffbac12b-3a5b-41af-9dd5-c07a2d215a0b" providerId="ADAL" clId="{14645819-0DD4-464F-92E1-80A4134FA719}" dt="2022-08-30T05:37:20.105" v="562"/>
          <ac:picMkLst>
            <pc:docMk/>
            <pc:sldMk cId="2004777649" sldId="2147374378"/>
            <ac:picMk id="1026" creationId="{7672B32F-870D-A3A8-2CBB-6B751BC5E7EB}"/>
          </ac:picMkLst>
        </pc:picChg>
      </pc:sldChg>
      <pc:sldChg chg="addSp delSp modSp mod">
        <pc:chgData name="Приходько Антон" userId="ffbac12b-3a5b-41af-9dd5-c07a2d215a0b" providerId="ADAL" clId="{14645819-0DD4-464F-92E1-80A4134FA719}" dt="2022-08-30T05:59:11.005" v="878" actId="27614"/>
        <pc:sldMkLst>
          <pc:docMk/>
          <pc:sldMk cId="2010403020" sldId="2147374384"/>
        </pc:sldMkLst>
        <pc:spChg chg="del">
          <ac:chgData name="Приходько Антон" userId="ffbac12b-3a5b-41af-9dd5-c07a2d215a0b" providerId="ADAL" clId="{14645819-0DD4-464F-92E1-80A4134FA719}" dt="2022-08-30T05:59:08.018" v="876"/>
          <ac:spMkLst>
            <pc:docMk/>
            <pc:sldMk cId="2010403020" sldId="2147374384"/>
            <ac:spMk id="9" creationId="{DAAF9D6B-C625-BDE5-8D0D-0D91AC0432A2}"/>
          </ac:spMkLst>
        </pc:spChg>
        <pc:picChg chg="add mod">
          <ac:chgData name="Приходько Антон" userId="ffbac12b-3a5b-41af-9dd5-c07a2d215a0b" providerId="ADAL" clId="{14645819-0DD4-464F-92E1-80A4134FA719}" dt="2022-08-30T05:59:11.005" v="878" actId="27614"/>
          <ac:picMkLst>
            <pc:docMk/>
            <pc:sldMk cId="2010403020" sldId="2147374384"/>
            <ac:picMk id="6" creationId="{B30761EE-173E-E6E7-BCCD-DE3DD9D63447}"/>
          </ac:picMkLst>
        </pc:picChg>
      </pc:sldChg>
      <pc:sldChg chg="modSp mod">
        <pc:chgData name="Приходько Антон" userId="ffbac12b-3a5b-41af-9dd5-c07a2d215a0b" providerId="ADAL" clId="{14645819-0DD4-464F-92E1-80A4134FA719}" dt="2022-08-30T05:18:19.136" v="334" actId="20577"/>
        <pc:sldMkLst>
          <pc:docMk/>
          <pc:sldMk cId="921275570" sldId="2147374386"/>
        </pc:sldMkLst>
        <pc:spChg chg="mod">
          <ac:chgData name="Приходько Антон" userId="ffbac12b-3a5b-41af-9dd5-c07a2d215a0b" providerId="ADAL" clId="{14645819-0DD4-464F-92E1-80A4134FA719}" dt="2022-08-30T05:18:19.136" v="334" actId="20577"/>
          <ac:spMkLst>
            <pc:docMk/>
            <pc:sldMk cId="921275570" sldId="2147374386"/>
            <ac:spMk id="4" creationId="{5ECAED75-3DA7-0886-6023-CED1CE453C14}"/>
          </ac:spMkLst>
        </pc:spChg>
      </pc:sldChg>
      <pc:sldChg chg="addSp delSp modSp mod ord addCm delCm modCm">
        <pc:chgData name="Приходько Антон" userId="ffbac12b-3a5b-41af-9dd5-c07a2d215a0b" providerId="ADAL" clId="{14645819-0DD4-464F-92E1-80A4134FA719}" dt="2022-08-30T08:45:41.832" v="2059" actId="478"/>
        <pc:sldMkLst>
          <pc:docMk/>
          <pc:sldMk cId="1785823953" sldId="2147374389"/>
        </pc:sldMkLst>
        <pc:spChg chg="mod">
          <ac:chgData name="Приходько Антон" userId="ffbac12b-3a5b-41af-9dd5-c07a2d215a0b" providerId="ADAL" clId="{14645819-0DD4-464F-92E1-80A4134FA719}" dt="2022-08-30T08:44:25.445" v="2004"/>
          <ac:spMkLst>
            <pc:docMk/>
            <pc:sldMk cId="1785823953" sldId="2147374389"/>
            <ac:spMk id="2" creationId="{73E509D0-3403-0AA4-EDA5-42A7E7211FA5}"/>
          </ac:spMkLst>
        </pc:spChg>
        <pc:spChg chg="del mod">
          <ac:chgData name="Приходько Антон" userId="ffbac12b-3a5b-41af-9dd5-c07a2d215a0b" providerId="ADAL" clId="{14645819-0DD4-464F-92E1-80A4134FA719}" dt="2022-08-30T08:44:23.928" v="2003" actId="478"/>
          <ac:spMkLst>
            <pc:docMk/>
            <pc:sldMk cId="1785823953" sldId="2147374389"/>
            <ac:spMk id="3" creationId="{E430CC1C-304F-8844-7599-4FD1D33C1E0D}"/>
          </ac:spMkLst>
        </pc:spChg>
        <pc:spChg chg="add del">
          <ac:chgData name="Приходько Антон" userId="ffbac12b-3a5b-41af-9dd5-c07a2d215a0b" providerId="ADAL" clId="{14645819-0DD4-464F-92E1-80A4134FA719}" dt="2022-08-30T08:45:41.832" v="2059" actId="478"/>
          <ac:spMkLst>
            <pc:docMk/>
            <pc:sldMk cId="1785823953" sldId="2147374389"/>
            <ac:spMk id="4" creationId="{4D4715DF-6E1E-9DB6-DD5A-70FCD98FB3E5}"/>
          </ac:spMkLst>
        </pc:spChg>
        <pc:spChg chg="add del">
          <ac:chgData name="Приходько Антон" userId="ffbac12b-3a5b-41af-9dd5-c07a2d215a0b" providerId="ADAL" clId="{14645819-0DD4-464F-92E1-80A4134FA719}" dt="2022-08-30T08:45:41.832" v="2059" actId="478"/>
          <ac:spMkLst>
            <pc:docMk/>
            <pc:sldMk cId="1785823953" sldId="2147374389"/>
            <ac:spMk id="5" creationId="{93D726F6-5667-12E2-F104-CF7D12F5665F}"/>
          </ac:spMkLst>
        </pc:spChg>
        <pc:spChg chg="mod">
          <ac:chgData name="Приходько Антон" userId="ffbac12b-3a5b-41af-9dd5-c07a2d215a0b" providerId="ADAL" clId="{14645819-0DD4-464F-92E1-80A4134FA719}" dt="2022-08-30T08:44:25.445" v="2004"/>
          <ac:spMkLst>
            <pc:docMk/>
            <pc:sldMk cId="1785823953" sldId="2147374389"/>
            <ac:spMk id="6" creationId="{15CE8BC7-4B25-0A5F-DE9C-4206E9EDCD4A}"/>
          </ac:spMkLst>
        </pc:spChg>
        <pc:spChg chg="add del mod">
          <ac:chgData name="Приходько Антон" userId="ffbac12b-3a5b-41af-9dd5-c07a2d215a0b" providerId="ADAL" clId="{14645819-0DD4-464F-92E1-80A4134FA719}" dt="2022-08-30T08:45:40.172" v="2058" actId="478"/>
          <ac:spMkLst>
            <pc:docMk/>
            <pc:sldMk cId="1785823953" sldId="2147374389"/>
            <ac:spMk id="7" creationId="{DE7E099F-B06A-D4BA-A488-05EED07764CC}"/>
          </ac:spMkLst>
        </pc:spChg>
        <pc:spChg chg="add 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1785823953" sldId="2147374389"/>
            <ac:spMk id="8" creationId="{DB41E023-995C-F53C-194D-D329E79E605D}"/>
          </ac:spMkLst>
        </pc:spChg>
        <pc:spChg chg="add 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1785823953" sldId="2147374389"/>
            <ac:spMk id="9" creationId="{C064FB4D-88BA-B0B3-F3D9-027BDDE9054A}"/>
          </ac:spMkLst>
        </pc:spChg>
        <pc:spChg chg="add 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1785823953" sldId="2147374389"/>
            <ac:spMk id="10" creationId="{6EA3177E-FEA1-D668-44EC-074131BAAB94}"/>
          </ac:spMkLst>
        </pc:spChg>
        <pc:spChg chg="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1785823953" sldId="2147374389"/>
            <ac:spMk id="11" creationId="{D1A330F1-BA79-E98C-166F-3F37A2CF34DB}"/>
          </ac:spMkLst>
        </pc:spChg>
        <pc:spChg chg="add del mod">
          <ac:chgData name="Приходько Антон" userId="ffbac12b-3a5b-41af-9dd5-c07a2d215a0b" providerId="ADAL" clId="{14645819-0DD4-464F-92E1-80A4134FA719}" dt="2022-08-30T08:44:18.757" v="2000"/>
          <ac:spMkLst>
            <pc:docMk/>
            <pc:sldMk cId="1785823953" sldId="2147374389"/>
            <ac:spMk id="12" creationId="{06F4AC26-632B-AD6D-CE70-0E22D2312AE1}"/>
          </ac:spMkLst>
        </pc:spChg>
        <pc:spChg chg="add del mod">
          <ac:chgData name="Приходько Антон" userId="ffbac12b-3a5b-41af-9dd5-c07a2d215a0b" providerId="ADAL" clId="{14645819-0DD4-464F-92E1-80A4134FA719}" dt="2022-08-30T08:44:18.757" v="2000"/>
          <ac:spMkLst>
            <pc:docMk/>
            <pc:sldMk cId="1785823953" sldId="2147374389"/>
            <ac:spMk id="13" creationId="{46347858-C823-6A93-A548-B16E665FC6A0}"/>
          </ac:spMkLst>
        </pc:spChg>
        <pc:spChg chg="add del mod">
          <ac:chgData name="Приходько Антон" userId="ffbac12b-3a5b-41af-9dd5-c07a2d215a0b" providerId="ADAL" clId="{14645819-0DD4-464F-92E1-80A4134FA719}" dt="2022-08-30T08:44:18.757" v="2000"/>
          <ac:spMkLst>
            <pc:docMk/>
            <pc:sldMk cId="1785823953" sldId="2147374389"/>
            <ac:spMk id="14" creationId="{5590DB1C-44FA-A71B-A741-59B7D2154E83}"/>
          </ac:spMkLst>
        </pc:spChg>
        <pc:spChg chg="add del mod">
          <ac:chgData name="Приходько Антон" userId="ffbac12b-3a5b-41af-9dd5-c07a2d215a0b" providerId="ADAL" clId="{14645819-0DD4-464F-92E1-80A4134FA719}" dt="2022-08-30T08:44:18.757" v="2000"/>
          <ac:spMkLst>
            <pc:docMk/>
            <pc:sldMk cId="1785823953" sldId="2147374389"/>
            <ac:spMk id="15" creationId="{7283DC51-6543-59F2-6832-91FC3BB4C10F}"/>
          </ac:spMkLst>
        </pc:spChg>
        <pc:spChg chg="add del mod">
          <ac:chgData name="Приходько Антон" userId="ffbac12b-3a5b-41af-9dd5-c07a2d215a0b" providerId="ADAL" clId="{14645819-0DD4-464F-92E1-80A4134FA719}" dt="2022-08-30T08:44:18.757" v="2000"/>
          <ac:spMkLst>
            <pc:docMk/>
            <pc:sldMk cId="1785823953" sldId="2147374389"/>
            <ac:spMk id="16" creationId="{EC9DD797-C560-F1CC-BBFB-7DAC87E2AC91}"/>
          </ac:spMkLst>
        </pc:spChg>
        <pc:spChg chg="add del mod">
          <ac:chgData name="Приходько Антон" userId="ffbac12b-3a5b-41af-9dd5-c07a2d215a0b" providerId="ADAL" clId="{14645819-0DD4-464F-92E1-80A4134FA719}" dt="2022-08-30T08:44:25.445" v="2004"/>
          <ac:spMkLst>
            <pc:docMk/>
            <pc:sldMk cId="1785823953" sldId="2147374389"/>
            <ac:spMk id="17" creationId="{07357868-E110-D529-C04D-407C8A4A2BD5}"/>
          </ac:spMkLst>
        </pc:spChg>
        <pc:spChg chg="add del mod">
          <ac:chgData name="Приходько Антон" userId="ffbac12b-3a5b-41af-9dd5-c07a2d215a0b" providerId="ADAL" clId="{14645819-0DD4-464F-92E1-80A4134FA719}" dt="2022-08-30T08:44:25.445" v="2004"/>
          <ac:spMkLst>
            <pc:docMk/>
            <pc:sldMk cId="1785823953" sldId="2147374389"/>
            <ac:spMk id="18" creationId="{4449A9AB-5EAE-EF33-4357-31AE2324CA61}"/>
          </ac:spMkLst>
        </pc:spChg>
        <pc:spChg chg="add del mod">
          <ac:chgData name="Приходько Антон" userId="ffbac12b-3a5b-41af-9dd5-c07a2d215a0b" providerId="ADAL" clId="{14645819-0DD4-464F-92E1-80A4134FA719}" dt="2022-08-30T08:44:25.445" v="2004"/>
          <ac:spMkLst>
            <pc:docMk/>
            <pc:sldMk cId="1785823953" sldId="2147374389"/>
            <ac:spMk id="19" creationId="{638C3ED9-897F-0CA4-23DF-0E8D2E7195BF}"/>
          </ac:spMkLst>
        </pc:spChg>
        <pc:spChg chg="add del mod">
          <ac:chgData name="Приходько Антон" userId="ffbac12b-3a5b-41af-9dd5-c07a2d215a0b" providerId="ADAL" clId="{14645819-0DD4-464F-92E1-80A4134FA719}" dt="2022-08-30T08:44:25.445" v="2004"/>
          <ac:spMkLst>
            <pc:docMk/>
            <pc:sldMk cId="1785823953" sldId="2147374389"/>
            <ac:spMk id="20" creationId="{9BC8E6E1-E209-F9A6-4C5A-5F65CCA61577}"/>
          </ac:spMkLst>
        </pc:spChg>
        <pc:spChg chg="add del mod">
          <ac:chgData name="Приходько Антон" userId="ffbac12b-3a5b-41af-9dd5-c07a2d215a0b" providerId="ADAL" clId="{14645819-0DD4-464F-92E1-80A4134FA719}" dt="2022-08-30T08:44:25.445" v="2004"/>
          <ac:spMkLst>
            <pc:docMk/>
            <pc:sldMk cId="1785823953" sldId="2147374389"/>
            <ac:spMk id="21" creationId="{C4DD306F-7993-3FB9-4F6A-53D5EC10CD5A}"/>
          </ac:spMkLst>
        </pc:spChg>
        <pc:spChg chg="add mod">
          <ac:chgData name="Приходько Антон" userId="ffbac12b-3a5b-41af-9dd5-c07a2d215a0b" providerId="ADAL" clId="{14645819-0DD4-464F-92E1-80A4134FA719}" dt="2022-08-30T08:44:25.445" v="2004"/>
          <ac:spMkLst>
            <pc:docMk/>
            <pc:sldMk cId="1785823953" sldId="2147374389"/>
            <ac:spMk id="22" creationId="{AB355340-99DF-DBEE-3E30-2BF6CDE2B87C}"/>
          </ac:spMkLst>
        </pc:spChg>
        <pc:spChg chg="add mod">
          <ac:chgData name="Приходько Антон" userId="ffbac12b-3a5b-41af-9dd5-c07a2d215a0b" providerId="ADAL" clId="{14645819-0DD4-464F-92E1-80A4134FA719}" dt="2022-08-30T08:44:28.625" v="2016" actId="20577"/>
          <ac:spMkLst>
            <pc:docMk/>
            <pc:sldMk cId="1785823953" sldId="2147374389"/>
            <ac:spMk id="23" creationId="{120DCF28-D66A-3695-94E2-E22DF7BF6FCF}"/>
          </ac:spMkLst>
        </pc:spChg>
        <pc:spChg chg="add del mod">
          <ac:chgData name="Приходько Антон" userId="ffbac12b-3a5b-41af-9dd5-c07a2d215a0b" providerId="ADAL" clId="{14645819-0DD4-464F-92E1-80A4134FA719}" dt="2022-08-30T08:45:40.172" v="2058" actId="478"/>
          <ac:spMkLst>
            <pc:docMk/>
            <pc:sldMk cId="1785823953" sldId="2147374389"/>
            <ac:spMk id="25" creationId="{BF47E127-10B5-CC71-E6C1-9D0D8CF6047C}"/>
          </ac:spMkLst>
        </pc:spChg>
      </pc:sldChg>
      <pc:sldChg chg="addSp delSp modSp mod">
        <pc:chgData name="Приходько Антон" userId="ffbac12b-3a5b-41af-9dd5-c07a2d215a0b" providerId="ADAL" clId="{14645819-0DD4-464F-92E1-80A4134FA719}" dt="2022-08-30T08:24:38.015" v="1708" actId="478"/>
        <pc:sldMkLst>
          <pc:docMk/>
          <pc:sldMk cId="2812003749" sldId="2147374393"/>
        </pc:sldMkLst>
        <pc:spChg chg="add del mod">
          <ac:chgData name="Приходько Антон" userId="ffbac12b-3a5b-41af-9dd5-c07a2d215a0b" providerId="ADAL" clId="{14645819-0DD4-464F-92E1-80A4134FA719}" dt="2022-08-30T05:34:39.049" v="545"/>
          <ac:spMkLst>
            <pc:docMk/>
            <pc:sldMk cId="2812003749" sldId="2147374393"/>
            <ac:spMk id="8" creationId="{24DDC3AA-5C99-1A0B-91E4-640529D576C5}"/>
          </ac:spMkLst>
        </pc:spChg>
        <pc:spChg chg="add del mod">
          <ac:chgData name="Приходько Антон" userId="ffbac12b-3a5b-41af-9dd5-c07a2d215a0b" providerId="ADAL" clId="{14645819-0DD4-464F-92E1-80A4134FA719}" dt="2022-08-30T05:34:39.049" v="545"/>
          <ac:spMkLst>
            <pc:docMk/>
            <pc:sldMk cId="2812003749" sldId="2147374393"/>
            <ac:spMk id="9" creationId="{A1A6CE40-E1B1-10FC-A96E-7C8D8B8ABE4C}"/>
          </ac:spMkLst>
        </pc:spChg>
        <pc:spChg chg="add del mod">
          <ac:chgData name="Приходько Антон" userId="ffbac12b-3a5b-41af-9dd5-c07a2d215a0b" providerId="ADAL" clId="{14645819-0DD4-464F-92E1-80A4134FA719}" dt="2022-08-30T05:34:39.049" v="545"/>
          <ac:spMkLst>
            <pc:docMk/>
            <pc:sldMk cId="2812003749" sldId="2147374393"/>
            <ac:spMk id="10" creationId="{95D21EF8-15BC-046F-24D5-DA84F9A3DB59}"/>
          </ac:spMkLst>
        </pc:spChg>
        <pc:spChg chg="add mod">
          <ac:chgData name="Приходько Антон" userId="ffbac12b-3a5b-41af-9dd5-c07a2d215a0b" providerId="ADAL" clId="{14645819-0DD4-464F-92E1-80A4134FA719}" dt="2022-08-30T08:23:55.790" v="1697"/>
          <ac:spMkLst>
            <pc:docMk/>
            <pc:sldMk cId="2812003749" sldId="2147374393"/>
            <ac:spMk id="11" creationId="{FC97890A-C907-819C-69D7-3415602AAF0E}"/>
          </ac:spMkLst>
        </pc:spChg>
        <pc:spChg chg="add mod">
          <ac:chgData name="Приходько Антон" userId="ffbac12b-3a5b-41af-9dd5-c07a2d215a0b" providerId="ADAL" clId="{14645819-0DD4-464F-92E1-80A4134FA719}" dt="2022-08-30T08:24:01.145" v="1701" actId="20577"/>
          <ac:spMkLst>
            <pc:docMk/>
            <pc:sldMk cId="2812003749" sldId="2147374393"/>
            <ac:spMk id="12" creationId="{D21AA519-F467-98ED-80F6-3FDEC67727EC}"/>
          </ac:spMkLst>
        </pc:spChg>
        <pc:spChg chg="add mod">
          <ac:chgData name="Приходько Антон" userId="ffbac12b-3a5b-41af-9dd5-c07a2d215a0b" providerId="ADAL" clId="{14645819-0DD4-464F-92E1-80A4134FA719}" dt="2022-08-30T08:24:00.038" v="1700" actId="20577"/>
          <ac:spMkLst>
            <pc:docMk/>
            <pc:sldMk cId="2812003749" sldId="2147374393"/>
            <ac:spMk id="13" creationId="{3D4DC5B9-5984-5AD4-04DD-C8EC908E83C2}"/>
          </ac:spMkLst>
        </pc:spChg>
        <pc:spChg chg="add del mod">
          <ac:chgData name="Приходько Антон" userId="ffbac12b-3a5b-41af-9dd5-c07a2d215a0b" providerId="ADAL" clId="{14645819-0DD4-464F-92E1-80A4134FA719}" dt="2022-08-30T05:34:51.506" v="553"/>
          <ac:spMkLst>
            <pc:docMk/>
            <pc:sldMk cId="2812003749" sldId="2147374393"/>
            <ac:spMk id="14" creationId="{67A783CE-FBFC-FF49-2703-158A022681A8}"/>
          </ac:spMkLst>
        </pc:spChg>
        <pc:spChg chg="add del mod">
          <ac:chgData name="Приходько Антон" userId="ffbac12b-3a5b-41af-9dd5-c07a2d215a0b" providerId="ADAL" clId="{14645819-0DD4-464F-92E1-80A4134FA719}" dt="2022-08-30T05:34:51.506" v="553"/>
          <ac:spMkLst>
            <pc:docMk/>
            <pc:sldMk cId="2812003749" sldId="2147374393"/>
            <ac:spMk id="15" creationId="{400AD003-09F3-8A8F-B3AB-82422017DD01}"/>
          </ac:spMkLst>
        </pc:spChg>
        <pc:spChg chg="add del mod">
          <ac:chgData name="Приходько Антон" userId="ffbac12b-3a5b-41af-9dd5-c07a2d215a0b" providerId="ADAL" clId="{14645819-0DD4-464F-92E1-80A4134FA719}" dt="2022-08-30T05:34:51.506" v="553"/>
          <ac:spMkLst>
            <pc:docMk/>
            <pc:sldMk cId="2812003749" sldId="2147374393"/>
            <ac:spMk id="16" creationId="{534D1164-18C3-E5AF-1833-10212FFE2ACD}"/>
          </ac:spMkLst>
        </pc:spChg>
        <pc:spChg chg="add del mod">
          <ac:chgData name="Приходько Антон" userId="ffbac12b-3a5b-41af-9dd5-c07a2d215a0b" providerId="ADAL" clId="{14645819-0DD4-464F-92E1-80A4134FA719}" dt="2022-08-30T05:34:51.506" v="553"/>
          <ac:spMkLst>
            <pc:docMk/>
            <pc:sldMk cId="2812003749" sldId="2147374393"/>
            <ac:spMk id="17" creationId="{9FC83DEC-2001-93DC-DB5E-E0FE0000A115}"/>
          </ac:spMkLst>
        </pc:spChg>
        <pc:spChg chg="add del mod">
          <ac:chgData name="Приходько Антон" userId="ffbac12b-3a5b-41af-9dd5-c07a2d215a0b" providerId="ADAL" clId="{14645819-0DD4-464F-92E1-80A4134FA719}" dt="2022-08-30T05:34:51.506" v="553"/>
          <ac:spMkLst>
            <pc:docMk/>
            <pc:sldMk cId="2812003749" sldId="2147374393"/>
            <ac:spMk id="18" creationId="{BFB555C0-3B02-88A9-76A1-A71D78E81CDB}"/>
          </ac:spMkLst>
        </pc:spChg>
        <pc:spChg chg="add del mod">
          <ac:chgData name="Приходько Антон" userId="ffbac12b-3a5b-41af-9dd5-c07a2d215a0b" providerId="ADAL" clId="{14645819-0DD4-464F-92E1-80A4134FA719}" dt="2022-08-30T05:34:51.506" v="553"/>
          <ac:spMkLst>
            <pc:docMk/>
            <pc:sldMk cId="2812003749" sldId="2147374393"/>
            <ac:spMk id="19" creationId="{DAC0AE57-C521-3595-AD7A-889D763CA71D}"/>
          </ac:spMkLst>
        </pc:spChg>
        <pc:spChg chg="add del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2812003749" sldId="2147374393"/>
            <ac:spMk id="20" creationId="{CF42BFE3-CA5D-AB82-7B7E-A07D07F9DA87}"/>
          </ac:spMkLst>
        </pc:spChg>
        <pc:spChg chg="add del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2812003749" sldId="2147374393"/>
            <ac:spMk id="21" creationId="{33E965BB-EF58-35F3-3C8D-CCB7172FD93D}"/>
          </ac:spMkLst>
        </pc:spChg>
        <pc:spChg chg="add del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2812003749" sldId="2147374393"/>
            <ac:spMk id="22" creationId="{2EEE6DA4-4D1D-4B5E-D877-3CAB46529170}"/>
          </ac:spMkLst>
        </pc:spChg>
        <pc:spChg chg="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2812003749" sldId="2147374393"/>
            <ac:spMk id="23" creationId="{96AAADB3-0C76-121F-2B94-CEA6A4841E44}"/>
          </ac:spMkLst>
        </pc:spChg>
        <pc:spChg chg="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2812003749" sldId="2147374393"/>
            <ac:spMk id="24" creationId="{9F50FE9B-096A-23CA-240C-F092916A5800}"/>
          </ac:spMkLst>
        </pc:spChg>
        <pc:spChg chg="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2812003749" sldId="2147374393"/>
            <ac:spMk id="25" creationId="{67E5A4F8-EE89-793A-E7AE-3CE63B808330}"/>
          </ac:spMkLst>
        </pc:spChg>
        <pc:spChg chg="add del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2812003749" sldId="2147374393"/>
            <ac:spMk id="26" creationId="{6AFD979F-6980-4D1F-2E3A-DA9897D94354}"/>
          </ac:spMkLst>
        </pc:spChg>
        <pc:spChg chg="add del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2812003749" sldId="2147374393"/>
            <ac:spMk id="27" creationId="{A7545CDB-B554-3420-2C3E-4861B4CDA5E4}"/>
          </ac:spMkLst>
        </pc:spChg>
        <pc:spChg chg="add del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2812003749" sldId="2147374393"/>
            <ac:spMk id="28" creationId="{BB78A080-0706-818C-3BEF-10F5B9E71954}"/>
          </ac:spMkLst>
        </pc:spChg>
        <pc:spChg chg="add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2812003749" sldId="2147374393"/>
            <ac:spMk id="29" creationId="{15FB5AE1-1F7F-257C-D50C-56CFBA0C2156}"/>
          </ac:spMkLst>
        </pc:spChg>
        <pc:spChg chg="add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2812003749" sldId="2147374393"/>
            <ac:spMk id="30" creationId="{9C9E4368-9D51-903A-9B5F-6858200B9FAD}"/>
          </ac:spMkLst>
        </pc:spChg>
        <pc:spChg chg="add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2812003749" sldId="2147374393"/>
            <ac:spMk id="31" creationId="{F4B9D34F-8605-BAAC-BE39-9F3204EA2364}"/>
          </ac:spMkLst>
        </pc:spChg>
        <pc:picChg chg="del">
          <ac:chgData name="Приходько Антон" userId="ffbac12b-3a5b-41af-9dd5-c07a2d215a0b" providerId="ADAL" clId="{14645819-0DD4-464F-92E1-80A4134FA719}" dt="2022-08-30T05:34:36.977" v="543" actId="478"/>
          <ac:picMkLst>
            <pc:docMk/>
            <pc:sldMk cId="2812003749" sldId="2147374393"/>
            <ac:picMk id="2" creationId="{737F7D16-C608-6672-4CE0-41A95EE12EC7}"/>
          </ac:picMkLst>
        </pc:picChg>
        <pc:picChg chg="del">
          <ac:chgData name="Приходько Антон" userId="ffbac12b-3a5b-41af-9dd5-c07a2d215a0b" providerId="ADAL" clId="{14645819-0DD4-464F-92E1-80A4134FA719}" dt="2022-08-30T05:34:36.977" v="543" actId="478"/>
          <ac:picMkLst>
            <pc:docMk/>
            <pc:sldMk cId="2812003749" sldId="2147374393"/>
            <ac:picMk id="3" creationId="{6E728EAE-B6A1-4D6E-9354-BE731204A477}"/>
          </ac:picMkLst>
        </pc:picChg>
        <pc:picChg chg="del">
          <ac:chgData name="Приходько Антон" userId="ffbac12b-3a5b-41af-9dd5-c07a2d215a0b" providerId="ADAL" clId="{14645819-0DD4-464F-92E1-80A4134FA719}" dt="2022-08-30T05:34:36.977" v="543" actId="478"/>
          <ac:picMkLst>
            <pc:docMk/>
            <pc:sldMk cId="2812003749" sldId="2147374393"/>
            <ac:picMk id="4" creationId="{21EEC2FA-0CBC-750D-48E7-1E0AB2F57F31}"/>
          </ac:picMkLst>
        </pc:picChg>
        <pc:picChg chg="add del mod">
          <ac:chgData name="Приходько Антон" userId="ffbac12b-3a5b-41af-9dd5-c07a2d215a0b" providerId="ADAL" clId="{14645819-0DD4-464F-92E1-80A4134FA719}" dt="2022-08-30T08:24:37.416" v="1707" actId="478"/>
          <ac:picMkLst>
            <pc:docMk/>
            <pc:sldMk cId="2812003749" sldId="2147374393"/>
            <ac:picMk id="5" creationId="{31E88CA6-D512-91A9-E052-244C1F746CD3}"/>
          </ac:picMkLst>
        </pc:picChg>
        <pc:picChg chg="add del mod">
          <ac:chgData name="Приходько Антон" userId="ffbac12b-3a5b-41af-9dd5-c07a2d215a0b" providerId="ADAL" clId="{14645819-0DD4-464F-92E1-80A4134FA719}" dt="2022-08-30T08:24:38.015" v="1708" actId="478"/>
          <ac:picMkLst>
            <pc:docMk/>
            <pc:sldMk cId="2812003749" sldId="2147374393"/>
            <ac:picMk id="6" creationId="{1B7C0D55-4ADE-88E0-2963-FFC8A34DFD70}"/>
          </ac:picMkLst>
        </pc:picChg>
        <pc:picChg chg="add del mod">
          <ac:chgData name="Приходько Антон" userId="ffbac12b-3a5b-41af-9dd5-c07a2d215a0b" providerId="ADAL" clId="{14645819-0DD4-464F-92E1-80A4134FA719}" dt="2022-08-30T05:39:18.798" v="626" actId="478"/>
          <ac:picMkLst>
            <pc:docMk/>
            <pc:sldMk cId="2812003749" sldId="2147374393"/>
            <ac:picMk id="7" creationId="{49733E3B-3B40-A84F-0839-19ECDC190F08}"/>
          </ac:picMkLst>
        </pc:picChg>
      </pc:sldChg>
      <pc:sldChg chg="addSp delSp modSp mod">
        <pc:chgData name="Приходько Антон" userId="ffbac12b-3a5b-41af-9dd5-c07a2d215a0b" providerId="ADAL" clId="{14645819-0DD4-464F-92E1-80A4134FA719}" dt="2022-08-30T08:24:11.379" v="1706" actId="478"/>
        <pc:sldMkLst>
          <pc:docMk/>
          <pc:sldMk cId="163827515" sldId="2147374394"/>
        </pc:sldMkLst>
        <pc:spChg chg="add del mod">
          <ac:chgData name="Приходько Антон" userId="ffbac12b-3a5b-41af-9dd5-c07a2d215a0b" providerId="ADAL" clId="{14645819-0DD4-464F-92E1-80A4134FA719}" dt="2022-08-30T05:33:31.026" v="519"/>
          <ac:spMkLst>
            <pc:docMk/>
            <pc:sldMk cId="163827515" sldId="2147374394"/>
            <ac:spMk id="6" creationId="{965F2109-F669-12DD-0A20-AB8B4E651B60}"/>
          </ac:spMkLst>
        </pc:spChg>
        <pc:spChg chg="add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163827515" sldId="2147374394"/>
            <ac:spMk id="7" creationId="{149ADCB2-87B7-3D97-DD01-2EE5896950EB}"/>
          </ac:spMkLst>
        </pc:spChg>
        <pc:spChg chg="add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163827515" sldId="2147374394"/>
            <ac:spMk id="8" creationId="{10C20888-9A34-AA41-1820-6FC6510B5589}"/>
          </ac:spMkLst>
        </pc:spChg>
        <pc:spChg chg="add mod">
          <ac:chgData name="Приходько Антон" userId="ffbac12b-3a5b-41af-9dd5-c07a2d215a0b" providerId="ADAL" clId="{14645819-0DD4-464F-92E1-80A4134FA719}" dt="2022-08-30T08:23:20.675" v="1685" actId="20577"/>
          <ac:spMkLst>
            <pc:docMk/>
            <pc:sldMk cId="163827515" sldId="2147374394"/>
            <ac:spMk id="9" creationId="{6DF03517-D443-31A6-4C4A-07B5B1E71E11}"/>
          </ac:spMkLst>
        </pc:spChg>
        <pc:spChg chg="add mod">
          <ac:chgData name="Приходько Антон" userId="ffbac12b-3a5b-41af-9dd5-c07a2d215a0b" providerId="ADAL" clId="{14645819-0DD4-464F-92E1-80A4134FA719}" dt="2022-08-30T08:23:31.739" v="1688" actId="20577"/>
          <ac:spMkLst>
            <pc:docMk/>
            <pc:sldMk cId="163827515" sldId="2147374394"/>
            <ac:spMk id="10" creationId="{E8021349-E07F-28D3-4D3C-B43CF0FA70B5}"/>
          </ac:spMkLst>
        </pc:spChg>
        <pc:spChg chg="add mod">
          <ac:chgData name="Приходько Антон" userId="ffbac12b-3a5b-41af-9dd5-c07a2d215a0b" providerId="ADAL" clId="{14645819-0DD4-464F-92E1-80A4134FA719}" dt="2022-08-30T08:23:32.861" v="1689" actId="20577"/>
          <ac:spMkLst>
            <pc:docMk/>
            <pc:sldMk cId="163827515" sldId="2147374394"/>
            <ac:spMk id="11" creationId="{7F06B93D-0CA2-CEED-AE63-76B135B6D691}"/>
          </ac:spMkLst>
        </pc:spChg>
        <pc:spChg chg="add del mod">
          <ac:chgData name="Приходько Антон" userId="ffbac12b-3a5b-41af-9dd5-c07a2d215a0b" providerId="ADAL" clId="{14645819-0DD4-464F-92E1-80A4134FA719}" dt="2022-08-30T05:34:00.838" v="534"/>
          <ac:spMkLst>
            <pc:docMk/>
            <pc:sldMk cId="163827515" sldId="2147374394"/>
            <ac:spMk id="12" creationId="{565D57E9-855F-9316-3621-ED7AA430A127}"/>
          </ac:spMkLst>
        </pc:spChg>
        <pc:spChg chg="add del mod">
          <ac:chgData name="Приходько Антон" userId="ffbac12b-3a5b-41af-9dd5-c07a2d215a0b" providerId="ADAL" clId="{14645819-0DD4-464F-92E1-80A4134FA719}" dt="2022-08-30T05:34:00.838" v="534"/>
          <ac:spMkLst>
            <pc:docMk/>
            <pc:sldMk cId="163827515" sldId="2147374394"/>
            <ac:spMk id="13" creationId="{06ECC6D5-2E8D-8872-DF79-39A6B3338548}"/>
          </ac:spMkLst>
        </pc:spChg>
        <pc:spChg chg="add del mod">
          <ac:chgData name="Приходько Антон" userId="ffbac12b-3a5b-41af-9dd5-c07a2d215a0b" providerId="ADAL" clId="{14645819-0DD4-464F-92E1-80A4134FA719}" dt="2022-08-30T05:34:00.838" v="534"/>
          <ac:spMkLst>
            <pc:docMk/>
            <pc:sldMk cId="163827515" sldId="2147374394"/>
            <ac:spMk id="14" creationId="{B8613013-C155-046C-6A3E-1591D713247F}"/>
          </ac:spMkLst>
        </pc:spChg>
        <pc:spChg chg="add del mod">
          <ac:chgData name="Приходько Антон" userId="ffbac12b-3a5b-41af-9dd5-c07a2d215a0b" providerId="ADAL" clId="{14645819-0DD4-464F-92E1-80A4134FA719}" dt="2022-08-30T05:34:00.838" v="534"/>
          <ac:spMkLst>
            <pc:docMk/>
            <pc:sldMk cId="163827515" sldId="2147374394"/>
            <ac:spMk id="15" creationId="{1B22ED3C-C8E4-ED5E-FAD6-68FA76594E45}"/>
          </ac:spMkLst>
        </pc:spChg>
        <pc:spChg chg="add del mod">
          <ac:chgData name="Приходько Антон" userId="ffbac12b-3a5b-41af-9dd5-c07a2d215a0b" providerId="ADAL" clId="{14645819-0DD4-464F-92E1-80A4134FA719}" dt="2022-08-30T05:34:00.838" v="534"/>
          <ac:spMkLst>
            <pc:docMk/>
            <pc:sldMk cId="163827515" sldId="2147374394"/>
            <ac:spMk id="16" creationId="{E4471896-D83A-52F7-6504-C76C900DD233}"/>
          </ac:spMkLst>
        </pc:spChg>
        <pc:spChg chg="add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163827515" sldId="2147374394"/>
            <ac:spMk id="17" creationId="{8642B3D1-1EF6-68D4-43E1-AFFD214D1E84}"/>
          </ac:spMkLst>
        </pc:spChg>
        <pc:spChg chg="add del mod">
          <ac:chgData name="Приходько Антон" userId="ffbac12b-3a5b-41af-9dd5-c07a2d215a0b" providerId="ADAL" clId="{14645819-0DD4-464F-92E1-80A4134FA719}" dt="2022-08-30T05:34:04.532" v="538"/>
          <ac:spMkLst>
            <pc:docMk/>
            <pc:sldMk cId="163827515" sldId="2147374394"/>
            <ac:spMk id="18" creationId="{E6500D08-F142-B601-34DA-003C727FA1F8}"/>
          </ac:spMkLst>
        </pc:spChg>
        <pc:spChg chg="add del mod">
          <ac:chgData name="Приходько Антон" userId="ffbac12b-3a5b-41af-9dd5-c07a2d215a0b" providerId="ADAL" clId="{14645819-0DD4-464F-92E1-80A4134FA719}" dt="2022-08-30T05:34:04.532" v="538"/>
          <ac:spMkLst>
            <pc:docMk/>
            <pc:sldMk cId="163827515" sldId="2147374394"/>
            <ac:spMk id="19" creationId="{16A5812E-1828-2BA3-F8E3-377668413620}"/>
          </ac:spMkLst>
        </pc:spChg>
        <pc:spChg chg="add del mod">
          <ac:chgData name="Приходько Антон" userId="ffbac12b-3a5b-41af-9dd5-c07a2d215a0b" providerId="ADAL" clId="{14645819-0DD4-464F-92E1-80A4134FA719}" dt="2022-08-30T05:34:04.532" v="538"/>
          <ac:spMkLst>
            <pc:docMk/>
            <pc:sldMk cId="163827515" sldId="2147374394"/>
            <ac:spMk id="20" creationId="{0B40F6AE-1073-EF33-44BC-1C570E258144}"/>
          </ac:spMkLst>
        </pc:spChg>
        <pc:spChg chg="add del mod">
          <ac:chgData name="Приходько Антон" userId="ffbac12b-3a5b-41af-9dd5-c07a2d215a0b" providerId="ADAL" clId="{14645819-0DD4-464F-92E1-80A4134FA719}" dt="2022-08-30T05:34:04.532" v="538"/>
          <ac:spMkLst>
            <pc:docMk/>
            <pc:sldMk cId="163827515" sldId="2147374394"/>
            <ac:spMk id="21" creationId="{F970EED7-D170-6298-57D7-31C6031B75C7}"/>
          </ac:spMkLst>
        </pc:spChg>
        <pc:spChg chg="add del mod">
          <ac:chgData name="Приходько Антон" userId="ffbac12b-3a5b-41af-9dd5-c07a2d215a0b" providerId="ADAL" clId="{14645819-0DD4-464F-92E1-80A4134FA719}" dt="2022-08-30T05:34:04.532" v="538"/>
          <ac:spMkLst>
            <pc:docMk/>
            <pc:sldMk cId="163827515" sldId="2147374394"/>
            <ac:spMk id="22" creationId="{2B964C23-B81E-D143-1082-934A09B21379}"/>
          </ac:spMkLst>
        </pc:spChg>
        <pc:spChg chg="add del mod">
          <ac:chgData name="Приходько Антон" userId="ffbac12b-3a5b-41af-9dd5-c07a2d215a0b" providerId="ADAL" clId="{14645819-0DD4-464F-92E1-80A4134FA719}" dt="2022-08-30T05:34:04.532" v="538"/>
          <ac:spMkLst>
            <pc:docMk/>
            <pc:sldMk cId="163827515" sldId="2147374394"/>
            <ac:spMk id="23" creationId="{2E13EB41-2FA3-00DC-69B1-E10A77B0956D}"/>
          </ac:spMkLst>
        </pc:spChg>
        <pc:spChg chg="del mod">
          <ac:chgData name="Приходько Антон" userId="ffbac12b-3a5b-41af-9dd5-c07a2d215a0b" providerId="ADAL" clId="{14645819-0DD4-464F-92E1-80A4134FA719}" dt="2022-08-30T05:34:05.530" v="540"/>
          <ac:spMkLst>
            <pc:docMk/>
            <pc:sldMk cId="163827515" sldId="2147374394"/>
            <ac:spMk id="24" creationId="{95136114-7C8D-9826-945C-2DE769132F22}"/>
          </ac:spMkLst>
        </pc:spChg>
        <pc:spChg chg="del mod">
          <ac:chgData name="Приходько Антон" userId="ffbac12b-3a5b-41af-9dd5-c07a2d215a0b" providerId="ADAL" clId="{14645819-0DD4-464F-92E1-80A4134FA719}" dt="2022-08-30T05:34:04.068" v="537"/>
          <ac:spMkLst>
            <pc:docMk/>
            <pc:sldMk cId="163827515" sldId="2147374394"/>
            <ac:spMk id="25" creationId="{089E86BA-94BB-AA18-96F8-1F1798FE4A09}"/>
          </ac:spMkLst>
        </pc:spChg>
        <pc:spChg chg="del mod">
          <ac:chgData name="Приходько Антон" userId="ffbac12b-3a5b-41af-9dd5-c07a2d215a0b" providerId="ADAL" clId="{14645819-0DD4-464F-92E1-80A4134FA719}" dt="2022-08-30T05:34:00.838" v="534"/>
          <ac:spMkLst>
            <pc:docMk/>
            <pc:sldMk cId="163827515" sldId="2147374394"/>
            <ac:spMk id="26" creationId="{7FF36D04-1057-EC26-AAB9-212295F9229C}"/>
          </ac:spMkLst>
        </pc:spChg>
        <pc:spChg chg="add del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163827515" sldId="2147374394"/>
            <ac:spMk id="30" creationId="{3A4472CE-CB6D-B34B-2607-A161DEBCDA87}"/>
          </ac:spMkLst>
        </pc:spChg>
        <pc:spChg chg="add del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163827515" sldId="2147374394"/>
            <ac:spMk id="31" creationId="{98C100FA-26ED-5827-0325-176EA5401D8E}"/>
          </ac:spMkLst>
        </pc:spChg>
        <pc:spChg chg="add del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163827515" sldId="2147374394"/>
            <ac:spMk id="32" creationId="{1DC33E5B-A5FD-2861-C813-62CF4FF5D5B3}"/>
          </ac:spMkLst>
        </pc:spChg>
        <pc:spChg chg="add del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163827515" sldId="2147374394"/>
            <ac:spMk id="33" creationId="{5B98CB43-C69E-3FB0-DC5C-5D73C6215550}"/>
          </ac:spMkLst>
        </pc:spChg>
        <pc:spChg chg="add del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163827515" sldId="2147374394"/>
            <ac:spMk id="34" creationId="{CDC2C16E-DFD2-54A0-FD33-350C67F21A6A}"/>
          </ac:spMkLst>
        </pc:spChg>
        <pc:spChg chg="add del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163827515" sldId="2147374394"/>
            <ac:spMk id="35" creationId="{C509B1EC-4042-4298-10E8-742BEEDCCC88}"/>
          </ac:spMkLst>
        </pc:spChg>
        <pc:spChg chg="add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163827515" sldId="2147374394"/>
            <ac:spMk id="36" creationId="{7D16EC4F-8E5D-0211-3127-B50B77D2D30A}"/>
          </ac:spMkLst>
        </pc:spChg>
        <pc:spChg chg="add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163827515" sldId="2147374394"/>
            <ac:spMk id="37" creationId="{7CAF050A-E78A-8D44-84E4-E47FC2FD4716}"/>
          </ac:spMkLst>
        </pc:spChg>
        <pc:spChg chg="add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163827515" sldId="2147374394"/>
            <ac:spMk id="38" creationId="{69124479-646E-4184-F816-614CAE4BA072}"/>
          </ac:spMkLst>
        </pc:spChg>
        <pc:picChg chg="del">
          <ac:chgData name="Приходько Антон" userId="ffbac12b-3a5b-41af-9dd5-c07a2d215a0b" providerId="ADAL" clId="{14645819-0DD4-464F-92E1-80A4134FA719}" dt="2022-08-30T05:34:33.585" v="541" actId="478"/>
          <ac:picMkLst>
            <pc:docMk/>
            <pc:sldMk cId="163827515" sldId="2147374394"/>
            <ac:picMk id="2" creationId="{C28CBE17-6F2C-C75A-408C-3B7E4142C4AC}"/>
          </ac:picMkLst>
        </pc:picChg>
        <pc:picChg chg="del">
          <ac:chgData name="Приходько Антон" userId="ffbac12b-3a5b-41af-9dd5-c07a2d215a0b" providerId="ADAL" clId="{14645819-0DD4-464F-92E1-80A4134FA719}" dt="2022-08-30T05:34:33.585" v="541" actId="478"/>
          <ac:picMkLst>
            <pc:docMk/>
            <pc:sldMk cId="163827515" sldId="2147374394"/>
            <ac:picMk id="3" creationId="{5C8EA847-89E1-4C10-90D3-5461086F7CD1}"/>
          </ac:picMkLst>
        </pc:picChg>
        <pc:picChg chg="del">
          <ac:chgData name="Приходько Антон" userId="ffbac12b-3a5b-41af-9dd5-c07a2d215a0b" providerId="ADAL" clId="{14645819-0DD4-464F-92E1-80A4134FA719}" dt="2022-08-30T05:34:33.585" v="541" actId="478"/>
          <ac:picMkLst>
            <pc:docMk/>
            <pc:sldMk cId="163827515" sldId="2147374394"/>
            <ac:picMk id="5" creationId="{E3463C11-D67B-66FE-BC02-1A290FDF14AB}"/>
          </ac:picMkLst>
        </pc:picChg>
        <pc:picChg chg="add del mod">
          <ac:chgData name="Приходько Антон" userId="ffbac12b-3a5b-41af-9dd5-c07a2d215a0b" providerId="ADAL" clId="{14645819-0DD4-464F-92E1-80A4134FA719}" dt="2022-08-30T08:24:10.997" v="1705" actId="478"/>
          <ac:picMkLst>
            <pc:docMk/>
            <pc:sldMk cId="163827515" sldId="2147374394"/>
            <ac:picMk id="27" creationId="{235C0A22-AEE2-CBC1-D435-E42D0FCE2953}"/>
          </ac:picMkLst>
        </pc:picChg>
        <pc:picChg chg="add del mod">
          <ac:chgData name="Приходько Антон" userId="ffbac12b-3a5b-41af-9dd5-c07a2d215a0b" providerId="ADAL" clId="{14645819-0DD4-464F-92E1-80A4134FA719}" dt="2022-08-30T08:24:11.379" v="1706" actId="478"/>
          <ac:picMkLst>
            <pc:docMk/>
            <pc:sldMk cId="163827515" sldId="2147374394"/>
            <ac:picMk id="28" creationId="{A5623587-94C8-F2C5-DE9E-832F1E671921}"/>
          </ac:picMkLst>
        </pc:picChg>
        <pc:picChg chg="add del mod">
          <ac:chgData name="Приходько Антон" userId="ffbac12b-3a5b-41af-9dd5-c07a2d215a0b" providerId="ADAL" clId="{14645819-0DD4-464F-92E1-80A4134FA719}" dt="2022-08-30T05:39:13.432" v="625" actId="478"/>
          <ac:picMkLst>
            <pc:docMk/>
            <pc:sldMk cId="163827515" sldId="2147374394"/>
            <ac:picMk id="29" creationId="{1D9D9F37-0A68-C520-748E-5F6354746B2A}"/>
          </ac:picMkLst>
        </pc:picChg>
      </pc:sldChg>
      <pc:sldChg chg="addSp delSp modSp mod addCm delCm modCm">
        <pc:chgData name="Приходько Антон" userId="ffbac12b-3a5b-41af-9dd5-c07a2d215a0b" providerId="ADAL" clId="{14645819-0DD4-464F-92E1-80A4134FA719}" dt="2022-08-30T08:44:59.435" v="2052" actId="20577"/>
        <pc:sldMkLst>
          <pc:docMk/>
          <pc:sldMk cId="1604080847" sldId="2147374395"/>
        </pc:sldMkLst>
        <pc:spChg chg="del">
          <ac:chgData name="Приходько Антон" userId="ffbac12b-3a5b-41af-9dd5-c07a2d215a0b" providerId="ADAL" clId="{14645819-0DD4-464F-92E1-80A4134FA719}" dt="2022-08-30T08:37:51.040" v="1899" actId="478"/>
          <ac:spMkLst>
            <pc:docMk/>
            <pc:sldMk cId="1604080847" sldId="2147374395"/>
            <ac:spMk id="2" creationId="{73E509D0-3403-0AA4-EDA5-42A7E7211FA5}"/>
          </ac:spMkLst>
        </pc:spChg>
        <pc:spChg chg="del">
          <ac:chgData name="Приходько Антон" userId="ffbac12b-3a5b-41af-9dd5-c07a2d215a0b" providerId="ADAL" clId="{14645819-0DD4-464F-92E1-80A4134FA719}" dt="2022-08-30T08:43:45.502" v="1996" actId="478"/>
          <ac:spMkLst>
            <pc:docMk/>
            <pc:sldMk cId="1604080847" sldId="2147374395"/>
            <ac:spMk id="4" creationId="{4D4715DF-6E1E-9DB6-DD5A-70FCD98FB3E5}"/>
          </ac:spMkLst>
        </pc:spChg>
        <pc:spChg chg="del">
          <ac:chgData name="Приходько Антон" userId="ffbac12b-3a5b-41af-9dd5-c07a2d215a0b" providerId="ADAL" clId="{14645819-0DD4-464F-92E1-80A4134FA719}" dt="2022-08-30T08:43:45.502" v="1996" actId="478"/>
          <ac:spMkLst>
            <pc:docMk/>
            <pc:sldMk cId="1604080847" sldId="2147374395"/>
            <ac:spMk id="5" creationId="{93D726F6-5667-12E2-F104-CF7D12F5665F}"/>
          </ac:spMkLst>
        </pc:spChg>
        <pc:spChg chg="add del mod">
          <ac:chgData name="Приходько Антон" userId="ffbac12b-3a5b-41af-9dd5-c07a2d215a0b" providerId="ADAL" clId="{14645819-0DD4-464F-92E1-80A4134FA719}" dt="2022-08-30T08:37:57.939" v="1904" actId="478"/>
          <ac:spMkLst>
            <pc:docMk/>
            <pc:sldMk cId="1604080847" sldId="2147374395"/>
            <ac:spMk id="6" creationId="{19D1CD8F-B998-1939-6B7F-1DBB408F19B7}"/>
          </ac:spMkLst>
        </pc:spChg>
        <pc:spChg chg="add del mod">
          <ac:chgData name="Приходько Антон" userId="ffbac12b-3a5b-41af-9dd5-c07a2d215a0b" providerId="ADAL" clId="{14645819-0DD4-464F-92E1-80A4134FA719}" dt="2022-08-30T08:37:57.939" v="1904" actId="478"/>
          <ac:spMkLst>
            <pc:docMk/>
            <pc:sldMk cId="1604080847" sldId="2147374395"/>
            <ac:spMk id="8" creationId="{C6B08F82-2B84-CD1C-692D-DB3C85239EDA}"/>
          </ac:spMkLst>
        </pc:spChg>
        <pc:spChg chg="mod">
          <ac:chgData name="Приходько Антон" userId="ffbac12b-3a5b-41af-9dd5-c07a2d215a0b" providerId="ADAL" clId="{14645819-0DD4-464F-92E1-80A4134FA719}" dt="2022-08-30T08:44:54.875" v="2040"/>
          <ac:spMkLst>
            <pc:docMk/>
            <pc:sldMk cId="1604080847" sldId="2147374395"/>
            <ac:spMk id="9" creationId="{031AACE9-251F-E1BC-BDEE-B85E7F6CB0E0}"/>
          </ac:spMkLst>
        </pc:spChg>
        <pc:spChg chg="mod">
          <ac:chgData name="Приходько Антон" userId="ffbac12b-3a5b-41af-9dd5-c07a2d215a0b" providerId="ADAL" clId="{14645819-0DD4-464F-92E1-80A4134FA719}" dt="2022-08-30T08:44:54.875" v="2040"/>
          <ac:spMkLst>
            <pc:docMk/>
            <pc:sldMk cId="1604080847" sldId="2147374395"/>
            <ac:spMk id="10" creationId="{84CCD5F5-A7BB-E149-3960-8C61814125FE}"/>
          </ac:spMkLst>
        </pc:spChg>
        <pc:spChg chg="add mod">
          <ac:chgData name="Приходько Антон" userId="ffbac12b-3a5b-41af-9dd5-c07a2d215a0b" providerId="ADAL" clId="{14645819-0DD4-464F-92E1-80A4134FA719}" dt="2022-08-30T08:38:48.751" v="1913" actId="20577"/>
          <ac:spMkLst>
            <pc:docMk/>
            <pc:sldMk cId="1604080847" sldId="2147374395"/>
            <ac:spMk id="11" creationId="{E679B698-3A86-626D-A237-E11A2251EAB2}"/>
          </ac:spMkLst>
        </pc:spChg>
        <pc:spChg chg="add del mod">
          <ac:chgData name="Приходько Антон" userId="ffbac12b-3a5b-41af-9dd5-c07a2d215a0b" providerId="ADAL" clId="{14645819-0DD4-464F-92E1-80A4134FA719}" dt="2022-08-30T08:43:30.595" v="1995" actId="478"/>
          <ac:spMkLst>
            <pc:docMk/>
            <pc:sldMk cId="1604080847" sldId="2147374395"/>
            <ac:spMk id="12" creationId="{17B6BA7F-1F6D-8A22-0370-1A7E4A56BD4A}"/>
          </ac:spMkLst>
        </pc:spChg>
        <pc:spChg chg="add 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1604080847" sldId="2147374395"/>
            <ac:spMk id="13" creationId="{2BF3AAC7-9E4B-8AFE-8B68-496DD65B7F69}"/>
          </ac:spMkLst>
        </pc:spChg>
        <pc:spChg chg="add 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1604080847" sldId="2147374395"/>
            <ac:spMk id="14" creationId="{7FA7E556-4F35-6213-AA0A-26AB62AD3D5E}"/>
          </ac:spMkLst>
        </pc:spChg>
        <pc:spChg chg="add del mod">
          <ac:chgData name="Приходько Антон" userId="ffbac12b-3a5b-41af-9dd5-c07a2d215a0b" providerId="ADAL" clId="{14645819-0DD4-464F-92E1-80A4134FA719}" dt="2022-08-30T08:44:54.875" v="2040"/>
          <ac:spMkLst>
            <pc:docMk/>
            <pc:sldMk cId="1604080847" sldId="2147374395"/>
            <ac:spMk id="15" creationId="{CB6A57C1-7F91-E7D2-FD33-D3970ECEE868}"/>
          </ac:spMkLst>
        </pc:spChg>
        <pc:spChg chg="add mod">
          <ac:chgData name="Приходько Антон" userId="ffbac12b-3a5b-41af-9dd5-c07a2d215a0b" providerId="ADAL" clId="{14645819-0DD4-464F-92E1-80A4134FA719}" dt="2022-08-30T08:44:59.435" v="2052" actId="20577"/>
          <ac:spMkLst>
            <pc:docMk/>
            <pc:sldMk cId="1604080847" sldId="2147374395"/>
            <ac:spMk id="16" creationId="{5AC8F02B-1D55-7712-A66E-86538BC25DE3}"/>
          </ac:spMkLst>
        </pc:spChg>
        <pc:spChg chg="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1604080847" sldId="2147374395"/>
            <ac:spMk id="17" creationId="{5C852201-F643-EE6A-367F-7C221D38A614}"/>
          </ac:spMkLst>
        </pc:spChg>
        <pc:spChg chg="add del mod">
          <ac:chgData name="Приходько Антон" userId="ffbac12b-3a5b-41af-9dd5-c07a2d215a0b" providerId="ADAL" clId="{14645819-0DD4-464F-92E1-80A4134FA719}" dt="2022-08-30T08:44:54.875" v="2040"/>
          <ac:spMkLst>
            <pc:docMk/>
            <pc:sldMk cId="1604080847" sldId="2147374395"/>
            <ac:spMk id="18" creationId="{E07DAB88-B5D2-3DA5-9974-63074087FFC4}"/>
          </ac:spMkLst>
        </pc:spChg>
        <pc:spChg chg="add del mod">
          <ac:chgData name="Приходько Антон" userId="ffbac12b-3a5b-41af-9dd5-c07a2d215a0b" providerId="ADAL" clId="{14645819-0DD4-464F-92E1-80A4134FA719}" dt="2022-08-30T08:44:54.875" v="2040"/>
          <ac:spMkLst>
            <pc:docMk/>
            <pc:sldMk cId="1604080847" sldId="2147374395"/>
            <ac:spMk id="19" creationId="{0442A420-99F1-6B82-AF46-0C1EA92D79F4}"/>
          </ac:spMkLst>
        </pc:spChg>
        <pc:spChg chg="add del mod">
          <ac:chgData name="Приходько Антон" userId="ffbac12b-3a5b-41af-9dd5-c07a2d215a0b" providerId="ADAL" clId="{14645819-0DD4-464F-92E1-80A4134FA719}" dt="2022-08-30T08:44:54.875" v="2040"/>
          <ac:spMkLst>
            <pc:docMk/>
            <pc:sldMk cId="1604080847" sldId="2147374395"/>
            <ac:spMk id="20" creationId="{07FB6655-9D61-4357-4B83-AB8791566D28}"/>
          </ac:spMkLst>
        </pc:spChg>
        <pc:spChg chg="add del mod">
          <ac:chgData name="Приходько Антон" userId="ffbac12b-3a5b-41af-9dd5-c07a2d215a0b" providerId="ADAL" clId="{14645819-0DD4-464F-92E1-80A4134FA719}" dt="2022-08-30T08:44:54.875" v="2040"/>
          <ac:spMkLst>
            <pc:docMk/>
            <pc:sldMk cId="1604080847" sldId="2147374395"/>
            <ac:spMk id="21" creationId="{059A8A89-9635-4106-E897-C0995B8B73CB}"/>
          </ac:spMkLst>
        </pc:spChg>
        <pc:spChg chg="add mod">
          <ac:chgData name="Приходько Антон" userId="ffbac12b-3a5b-41af-9dd5-c07a2d215a0b" providerId="ADAL" clId="{14645819-0DD4-464F-92E1-80A4134FA719}" dt="2022-08-30T08:44:54.875" v="2040"/>
          <ac:spMkLst>
            <pc:docMk/>
            <pc:sldMk cId="1604080847" sldId="2147374395"/>
            <ac:spMk id="22" creationId="{17E5D08D-7AD9-DEEC-142E-887872C142CF}"/>
          </ac:spMkLst>
        </pc:spChg>
        <pc:spChg chg="add mod">
          <ac:chgData name="Приходько Антон" userId="ffbac12b-3a5b-41af-9dd5-c07a2d215a0b" providerId="ADAL" clId="{14645819-0DD4-464F-92E1-80A4134FA719}" dt="2022-08-30T08:44:54.875" v="2040"/>
          <ac:spMkLst>
            <pc:docMk/>
            <pc:sldMk cId="1604080847" sldId="2147374395"/>
            <ac:spMk id="23" creationId="{5486E8F3-DCF6-8666-D63D-996BCCE3BE21}"/>
          </ac:spMkLst>
        </pc:spChg>
        <pc:spChg chg="del">
          <ac:chgData name="Приходько Антон" userId="ffbac12b-3a5b-41af-9dd5-c07a2d215a0b" providerId="ADAL" clId="{14645819-0DD4-464F-92E1-80A4134FA719}" dt="2022-08-30T08:37:51.040" v="1899" actId="478"/>
          <ac:spMkLst>
            <pc:docMk/>
            <pc:sldMk cId="1604080847" sldId="2147374395"/>
            <ac:spMk id="34" creationId="{C437587E-2C73-3C09-E14F-E0A57DEB48F0}"/>
          </ac:spMkLst>
        </pc:spChg>
      </pc:sldChg>
      <pc:sldChg chg="modSp mod addCm delCm modCm">
        <pc:chgData name="Приходько Антон" userId="ffbac12b-3a5b-41af-9dd5-c07a2d215a0b" providerId="ADAL" clId="{14645819-0DD4-464F-92E1-80A4134FA719}" dt="2022-08-30T08:47:54.262" v="2089" actId="948"/>
        <pc:sldMkLst>
          <pc:docMk/>
          <pc:sldMk cId="1752154966" sldId="2147374401"/>
        </pc:sldMkLst>
        <pc:spChg chg="mod">
          <ac:chgData name="Приходько Антон" userId="ffbac12b-3a5b-41af-9dd5-c07a2d215a0b" providerId="ADAL" clId="{14645819-0DD4-464F-92E1-80A4134FA719}" dt="2022-08-30T08:47:54.262" v="2089" actId="948"/>
          <ac:spMkLst>
            <pc:docMk/>
            <pc:sldMk cId="1752154966" sldId="2147374401"/>
            <ac:spMk id="3" creationId="{2C98095B-BA3D-AE3A-20CE-C09A6B630BE9}"/>
          </ac:spMkLst>
        </pc:spChg>
        <pc:spChg chg="mod">
          <ac:chgData name="Приходько Антон" userId="ffbac12b-3a5b-41af-9dd5-c07a2d215a0b" providerId="ADAL" clId="{14645819-0DD4-464F-92E1-80A4134FA719}" dt="2022-08-30T08:47:54.262" v="2089" actId="948"/>
          <ac:spMkLst>
            <pc:docMk/>
            <pc:sldMk cId="1752154966" sldId="2147374401"/>
            <ac:spMk id="4" creationId="{7F7BD057-EA77-AA35-7276-C2029328F745}"/>
          </ac:spMkLst>
        </pc:spChg>
        <pc:spChg chg="mod">
          <ac:chgData name="Приходько Антон" userId="ffbac12b-3a5b-41af-9dd5-c07a2d215a0b" providerId="ADAL" clId="{14645819-0DD4-464F-92E1-80A4134FA719}" dt="2022-08-30T08:47:54.262" v="2089" actId="948"/>
          <ac:spMkLst>
            <pc:docMk/>
            <pc:sldMk cId="1752154966" sldId="2147374401"/>
            <ac:spMk id="5" creationId="{FC2AE22F-F0A4-CF21-E276-C520A59859E6}"/>
          </ac:spMkLst>
        </pc:spChg>
        <pc:spChg chg="mod">
          <ac:chgData name="Приходько Антон" userId="ffbac12b-3a5b-41af-9dd5-c07a2d215a0b" providerId="ADAL" clId="{14645819-0DD4-464F-92E1-80A4134FA719}" dt="2022-08-30T08:47:54.262" v="2089" actId="948"/>
          <ac:spMkLst>
            <pc:docMk/>
            <pc:sldMk cId="1752154966" sldId="2147374401"/>
            <ac:spMk id="7" creationId="{1FD5E75F-EAD5-E7CC-AED0-305C3F2E8B09}"/>
          </ac:spMkLst>
        </pc:spChg>
        <pc:spChg chg="mod">
          <ac:chgData name="Приходько Антон" userId="ffbac12b-3a5b-41af-9dd5-c07a2d215a0b" providerId="ADAL" clId="{14645819-0DD4-464F-92E1-80A4134FA719}" dt="2022-08-30T08:47:54.262" v="2089" actId="948"/>
          <ac:spMkLst>
            <pc:docMk/>
            <pc:sldMk cId="1752154966" sldId="2147374401"/>
            <ac:spMk id="9" creationId="{5BA72E20-54A9-A9C2-1994-DD258D8C00E4}"/>
          </ac:spMkLst>
        </pc:spChg>
        <pc:spChg chg="mod">
          <ac:chgData name="Приходько Антон" userId="ffbac12b-3a5b-41af-9dd5-c07a2d215a0b" providerId="ADAL" clId="{14645819-0DD4-464F-92E1-80A4134FA719}" dt="2022-08-30T08:47:54.262" v="2089" actId="948"/>
          <ac:spMkLst>
            <pc:docMk/>
            <pc:sldMk cId="1752154966" sldId="2147374401"/>
            <ac:spMk id="10" creationId="{39926DB8-D2B0-011A-32EC-0CD526CC9266}"/>
          </ac:spMkLst>
        </pc:spChg>
      </pc:sldChg>
      <pc:sldChg chg="modSp mod ord">
        <pc:chgData name="Приходько Антон" userId="ffbac12b-3a5b-41af-9dd5-c07a2d215a0b" providerId="ADAL" clId="{14645819-0DD4-464F-92E1-80A4134FA719}" dt="2022-08-30T05:17:49.909" v="332" actId="20577"/>
        <pc:sldMkLst>
          <pc:docMk/>
          <pc:sldMk cId="4276336700" sldId="2147374405"/>
        </pc:sldMkLst>
        <pc:spChg chg="mod">
          <ac:chgData name="Приходько Антон" userId="ffbac12b-3a5b-41af-9dd5-c07a2d215a0b" providerId="ADAL" clId="{14645819-0DD4-464F-92E1-80A4134FA719}" dt="2022-08-30T05:17:49.909" v="332" actId="20577"/>
          <ac:spMkLst>
            <pc:docMk/>
            <pc:sldMk cId="4276336700" sldId="2147374405"/>
            <ac:spMk id="5" creationId="{3A73AE0D-51A4-A3A0-3D95-91A501168D69}"/>
          </ac:spMkLst>
        </pc:spChg>
      </pc:sldChg>
      <pc:sldChg chg="ord">
        <pc:chgData name="Приходько Антон" userId="ffbac12b-3a5b-41af-9dd5-c07a2d215a0b" providerId="ADAL" clId="{14645819-0DD4-464F-92E1-80A4134FA719}" dt="2022-08-30T04:56:28.332" v="23" actId="20578"/>
        <pc:sldMkLst>
          <pc:docMk/>
          <pc:sldMk cId="2339651495" sldId="2147374406"/>
        </pc:sldMkLst>
      </pc:sldChg>
      <pc:sldChg chg="new del">
        <pc:chgData name="Приходько Антон" userId="ffbac12b-3a5b-41af-9dd5-c07a2d215a0b" providerId="ADAL" clId="{14645819-0DD4-464F-92E1-80A4134FA719}" dt="2022-08-30T04:55:35.781" v="16" actId="680"/>
        <pc:sldMkLst>
          <pc:docMk/>
          <pc:sldMk cId="2658658376" sldId="2147374408"/>
        </pc:sldMkLst>
      </pc:sldChg>
      <pc:sldChg chg="addSp delSp modSp add del mod addCm">
        <pc:chgData name="Приходько Антон" userId="ffbac12b-3a5b-41af-9dd5-c07a2d215a0b" providerId="ADAL" clId="{14645819-0DD4-464F-92E1-80A4134FA719}" dt="2022-08-30T08:08:21.606" v="1450" actId="2696"/>
        <pc:sldMkLst>
          <pc:docMk/>
          <pc:sldMk cId="3145150855" sldId="2147374408"/>
        </pc:sldMkLst>
        <pc:spChg chg="add mod">
          <ac:chgData name="Приходько Антон" userId="ffbac12b-3a5b-41af-9dd5-c07a2d215a0b" providerId="ADAL" clId="{14645819-0DD4-464F-92E1-80A4134FA719}" dt="2022-08-30T05:08:25.661" v="215" actId="14100"/>
          <ac:spMkLst>
            <pc:docMk/>
            <pc:sldMk cId="3145150855" sldId="2147374408"/>
            <ac:spMk id="6" creationId="{59752137-9F06-94C2-797A-508DC926D62B}"/>
          </ac:spMkLst>
        </pc:spChg>
        <pc:spChg chg="add mod">
          <ac:chgData name="Приходько Антон" userId="ffbac12b-3a5b-41af-9dd5-c07a2d215a0b" providerId="ADAL" clId="{14645819-0DD4-464F-92E1-80A4134FA719}" dt="2022-08-30T08:07:11.020" v="1423" actId="20577"/>
          <ac:spMkLst>
            <pc:docMk/>
            <pc:sldMk cId="3145150855" sldId="2147374408"/>
            <ac:spMk id="7" creationId="{2BB12D77-AFDA-4239-F076-1993CFB9212E}"/>
          </ac:spMkLst>
        </pc:spChg>
        <pc:spChg chg="add mod">
          <ac:chgData name="Приходько Антон" userId="ffbac12b-3a5b-41af-9dd5-c07a2d215a0b" providerId="ADAL" clId="{14645819-0DD4-464F-92E1-80A4134FA719}" dt="2022-08-30T07:45:13.859" v="1380" actId="20577"/>
          <ac:spMkLst>
            <pc:docMk/>
            <pc:sldMk cId="3145150855" sldId="2147374408"/>
            <ac:spMk id="8" creationId="{B6FEEA12-885E-81D3-85C2-DC48D3F00B40}"/>
          </ac:spMkLst>
        </pc:spChg>
        <pc:spChg chg="del">
          <ac:chgData name="Приходько Антон" userId="ffbac12b-3a5b-41af-9dd5-c07a2d215a0b" providerId="ADAL" clId="{14645819-0DD4-464F-92E1-80A4134FA719}" dt="2022-08-30T05:10:31.497" v="236"/>
          <ac:spMkLst>
            <pc:docMk/>
            <pc:sldMk cId="3145150855" sldId="2147374408"/>
            <ac:spMk id="9" creationId="{149BBCCF-8D67-92B6-5A94-04A3836CE753}"/>
          </ac:spMkLst>
        </pc:spChg>
        <pc:spChg chg="mod">
          <ac:chgData name="Приходько Антон" userId="ffbac12b-3a5b-41af-9dd5-c07a2d215a0b" providerId="ADAL" clId="{14645819-0DD4-464F-92E1-80A4134FA719}" dt="2022-08-30T07:45:48.001" v="1384"/>
          <ac:spMkLst>
            <pc:docMk/>
            <pc:sldMk cId="3145150855" sldId="2147374408"/>
            <ac:spMk id="10" creationId="{56FA6CE1-BBEB-30F5-83EA-BF9CDA4E51D2}"/>
          </ac:spMkLst>
        </pc:spChg>
        <pc:spChg chg="add mod">
          <ac:chgData name="Приходько Антон" userId="ffbac12b-3a5b-41af-9dd5-c07a2d215a0b" providerId="ADAL" clId="{14645819-0DD4-464F-92E1-80A4134FA719}" dt="2022-08-30T05:08:18.641" v="211" actId="1076"/>
          <ac:spMkLst>
            <pc:docMk/>
            <pc:sldMk cId="3145150855" sldId="2147374408"/>
            <ac:spMk id="11" creationId="{261D22AC-B469-3EF1-6A22-FC23942A763B}"/>
          </ac:spMkLst>
        </pc:spChg>
        <pc:spChg chg="add del mod">
          <ac:chgData name="Приходько Антон" userId="ffbac12b-3a5b-41af-9dd5-c07a2d215a0b" providerId="ADAL" clId="{14645819-0DD4-464F-92E1-80A4134FA719}" dt="2022-08-30T05:10:31.497" v="236"/>
          <ac:spMkLst>
            <pc:docMk/>
            <pc:sldMk cId="3145150855" sldId="2147374408"/>
            <ac:spMk id="12" creationId="{E5C3FBB8-CD3E-9D73-E43F-08C833177815}"/>
          </ac:spMkLst>
        </pc:spChg>
        <pc:spChg chg="add mod">
          <ac:chgData name="Приходько Антон" userId="ffbac12b-3a5b-41af-9dd5-c07a2d215a0b" providerId="ADAL" clId="{14645819-0DD4-464F-92E1-80A4134FA719}" dt="2022-08-30T06:56:12.621" v="986" actId="14100"/>
          <ac:spMkLst>
            <pc:docMk/>
            <pc:sldMk cId="3145150855" sldId="2147374408"/>
            <ac:spMk id="13" creationId="{E7F0403E-546D-EA1A-BB93-DA3C7B199396}"/>
          </ac:spMkLst>
        </pc:spChg>
        <pc:spChg chg="add mod">
          <ac:chgData name="Приходько Антон" userId="ffbac12b-3a5b-41af-9dd5-c07a2d215a0b" providerId="ADAL" clId="{14645819-0DD4-464F-92E1-80A4134FA719}" dt="2022-08-30T05:10:31.497" v="236"/>
          <ac:spMkLst>
            <pc:docMk/>
            <pc:sldMk cId="3145150855" sldId="2147374408"/>
            <ac:spMk id="14" creationId="{AC86F3A6-0612-762F-3000-CF3DB9E01371}"/>
          </ac:spMkLst>
        </pc:spChg>
        <pc:spChg chg="del">
          <ac:chgData name="Приходько Антон" userId="ffbac12b-3a5b-41af-9dd5-c07a2d215a0b" providerId="ADAL" clId="{14645819-0DD4-464F-92E1-80A4134FA719}" dt="2022-08-30T05:10:31.497" v="236"/>
          <ac:spMkLst>
            <pc:docMk/>
            <pc:sldMk cId="3145150855" sldId="2147374408"/>
            <ac:spMk id="15" creationId="{5638A061-AE33-ADC1-06AE-3B7910743DDE}"/>
          </ac:spMkLst>
        </pc:spChg>
        <pc:spChg chg="del mod">
          <ac:chgData name="Приходько Антон" userId="ffbac12b-3a5b-41af-9dd5-c07a2d215a0b" providerId="ADAL" clId="{14645819-0DD4-464F-92E1-80A4134FA719}" dt="2022-08-30T05:05:20.787" v="152"/>
          <ac:spMkLst>
            <pc:docMk/>
            <pc:sldMk cId="3145150855" sldId="2147374408"/>
            <ac:spMk id="29" creationId="{8B4490F1-A721-C34F-A8C4-EFA739A3A6AC}"/>
          </ac:spMkLst>
        </pc:spChg>
        <pc:picChg chg="mod">
          <ac:chgData name="Приходько Антон" userId="ffbac12b-3a5b-41af-9dd5-c07a2d215a0b" providerId="ADAL" clId="{14645819-0DD4-464F-92E1-80A4134FA719}" dt="2022-08-30T05:06:48.162" v="184" actId="554"/>
          <ac:picMkLst>
            <pc:docMk/>
            <pc:sldMk cId="3145150855" sldId="2147374408"/>
            <ac:picMk id="2" creationId="{B0626101-DEEB-70B0-D78C-6E42230794D7}"/>
          </ac:picMkLst>
        </pc:picChg>
        <pc:picChg chg="mod">
          <ac:chgData name="Приходько Антон" userId="ffbac12b-3a5b-41af-9dd5-c07a2d215a0b" providerId="ADAL" clId="{14645819-0DD4-464F-92E1-80A4134FA719}" dt="2022-08-30T05:07:43.739" v="203" actId="552"/>
          <ac:picMkLst>
            <pc:docMk/>
            <pc:sldMk cId="3145150855" sldId="2147374408"/>
            <ac:picMk id="3" creationId="{8B19CD17-EE68-7B6D-7F5C-36D656294782}"/>
          </ac:picMkLst>
        </pc:picChg>
        <pc:picChg chg="mod">
          <ac:chgData name="Приходько Антон" userId="ffbac12b-3a5b-41af-9dd5-c07a2d215a0b" providerId="ADAL" clId="{14645819-0DD4-464F-92E1-80A4134FA719}" dt="2022-08-30T05:08:18.641" v="211" actId="1076"/>
          <ac:picMkLst>
            <pc:docMk/>
            <pc:sldMk cId="3145150855" sldId="2147374408"/>
            <ac:picMk id="4" creationId="{8206C4CA-41D0-8B60-E43C-60DC4CD85DA2}"/>
          </ac:picMkLst>
        </pc:picChg>
        <pc:picChg chg="mod">
          <ac:chgData name="Приходько Антон" userId="ffbac12b-3a5b-41af-9dd5-c07a2d215a0b" providerId="ADAL" clId="{14645819-0DD4-464F-92E1-80A4134FA719}" dt="2022-08-30T05:08:18.641" v="211" actId="1076"/>
          <ac:picMkLst>
            <pc:docMk/>
            <pc:sldMk cId="3145150855" sldId="2147374408"/>
            <ac:picMk id="5" creationId="{DD610906-81B1-A6B4-8C18-083CD34F4942}"/>
          </ac:picMkLst>
        </pc:picChg>
      </pc:sldChg>
      <pc:sldChg chg="addSp delSp modSp new del mod modClrScheme chgLayout">
        <pc:chgData name="Приходько Антон" userId="ffbac12b-3a5b-41af-9dd5-c07a2d215a0b" providerId="ADAL" clId="{14645819-0DD4-464F-92E1-80A4134FA719}" dt="2022-08-30T05:49:52.642" v="684" actId="2696"/>
        <pc:sldMkLst>
          <pc:docMk/>
          <pc:sldMk cId="2847186920" sldId="2147374409"/>
        </pc:sldMkLst>
        <pc:spChg chg="del mod ord">
          <ac:chgData name="Приходько Антон" userId="ffbac12b-3a5b-41af-9dd5-c07a2d215a0b" providerId="ADAL" clId="{14645819-0DD4-464F-92E1-80A4134FA719}" dt="2022-08-30T05:24:18.084" v="425" actId="700"/>
          <ac:spMkLst>
            <pc:docMk/>
            <pc:sldMk cId="2847186920" sldId="2147374409"/>
            <ac:spMk id="2" creationId="{D1670E6B-F9C4-4296-6895-916EF9F4A142}"/>
          </ac:spMkLst>
        </pc:spChg>
        <pc:spChg chg="mod ord">
          <ac:chgData name="Приходько Антон" userId="ffbac12b-3a5b-41af-9dd5-c07a2d215a0b" providerId="ADAL" clId="{14645819-0DD4-464F-92E1-80A4134FA719}" dt="2022-08-30T05:24:18.084" v="425" actId="700"/>
          <ac:spMkLst>
            <pc:docMk/>
            <pc:sldMk cId="2847186920" sldId="2147374409"/>
            <ac:spMk id="3" creationId="{C4DA51E1-FE6D-A542-84B7-375F5E7E4AD5}"/>
          </ac:spMkLst>
        </pc:spChg>
        <pc:spChg chg="del mod ord">
          <ac:chgData name="Приходько Антон" userId="ffbac12b-3a5b-41af-9dd5-c07a2d215a0b" providerId="ADAL" clId="{14645819-0DD4-464F-92E1-80A4134FA719}" dt="2022-08-30T05:24:18.084" v="425" actId="700"/>
          <ac:spMkLst>
            <pc:docMk/>
            <pc:sldMk cId="2847186920" sldId="2147374409"/>
            <ac:spMk id="4" creationId="{1D118BCF-889D-FB59-946B-399DD26AD5DB}"/>
          </ac:spMkLst>
        </pc:spChg>
        <pc:spChg chg="del">
          <ac:chgData name="Приходько Антон" userId="ffbac12b-3a5b-41af-9dd5-c07a2d215a0b" providerId="ADAL" clId="{14645819-0DD4-464F-92E1-80A4134FA719}" dt="2022-08-30T05:24:18.084" v="425" actId="700"/>
          <ac:spMkLst>
            <pc:docMk/>
            <pc:sldMk cId="2847186920" sldId="2147374409"/>
            <ac:spMk id="5" creationId="{38D0B3EC-55FE-473F-658E-F15D63550318}"/>
          </ac:spMkLst>
        </pc:spChg>
        <pc:spChg chg="del">
          <ac:chgData name="Приходько Антон" userId="ffbac12b-3a5b-41af-9dd5-c07a2d215a0b" providerId="ADAL" clId="{14645819-0DD4-464F-92E1-80A4134FA719}" dt="2022-08-30T05:24:18.084" v="425" actId="700"/>
          <ac:spMkLst>
            <pc:docMk/>
            <pc:sldMk cId="2847186920" sldId="2147374409"/>
            <ac:spMk id="6" creationId="{19A6FEA1-1055-9755-BF58-987F89DDB41A}"/>
          </ac:spMkLst>
        </pc:spChg>
        <pc:spChg chg="del">
          <ac:chgData name="Приходько Антон" userId="ffbac12b-3a5b-41af-9dd5-c07a2d215a0b" providerId="ADAL" clId="{14645819-0DD4-464F-92E1-80A4134FA719}" dt="2022-08-30T05:24:18.084" v="425" actId="700"/>
          <ac:spMkLst>
            <pc:docMk/>
            <pc:sldMk cId="2847186920" sldId="2147374409"/>
            <ac:spMk id="7" creationId="{93D6C51D-A2D4-5B48-2C03-FBD29F35B4AC}"/>
          </ac:spMkLst>
        </pc:spChg>
        <pc:spChg chg="add mod ord">
          <ac:chgData name="Приходько Антон" userId="ffbac12b-3a5b-41af-9dd5-c07a2d215a0b" providerId="ADAL" clId="{14645819-0DD4-464F-92E1-80A4134FA719}" dt="2022-08-30T05:24:18.084" v="425" actId="700"/>
          <ac:spMkLst>
            <pc:docMk/>
            <pc:sldMk cId="2847186920" sldId="2147374409"/>
            <ac:spMk id="8" creationId="{93E183C8-D09E-9791-84A9-B4EDE5C72E6E}"/>
          </ac:spMkLst>
        </pc:spChg>
        <pc:spChg chg="add mod ord">
          <ac:chgData name="Приходько Антон" userId="ffbac12b-3a5b-41af-9dd5-c07a2d215a0b" providerId="ADAL" clId="{14645819-0DD4-464F-92E1-80A4134FA719}" dt="2022-08-30T05:24:18.084" v="425" actId="700"/>
          <ac:spMkLst>
            <pc:docMk/>
            <pc:sldMk cId="2847186920" sldId="2147374409"/>
            <ac:spMk id="9" creationId="{3BC42BBD-7A22-2284-AA1F-06021AE09381}"/>
          </ac:spMkLst>
        </pc:spChg>
      </pc:sldChg>
      <pc:sldChg chg="addSp delSp modSp add mod ord modClrScheme chgLayout">
        <pc:chgData name="Приходько Антон" userId="ffbac12b-3a5b-41af-9dd5-c07a2d215a0b" providerId="ADAL" clId="{14645819-0DD4-464F-92E1-80A4134FA719}" dt="2022-08-30T05:50:51.966" v="708"/>
        <pc:sldMkLst>
          <pc:docMk/>
          <pc:sldMk cId="3960978166" sldId="2147374409"/>
        </pc:sldMkLst>
        <pc:spChg chg="mod ord">
          <ac:chgData name="Приходько Антон" userId="ffbac12b-3a5b-41af-9dd5-c07a2d215a0b" providerId="ADAL" clId="{14645819-0DD4-464F-92E1-80A4134FA719}" dt="2022-08-30T05:50:51.966" v="708"/>
          <ac:spMkLst>
            <pc:docMk/>
            <pc:sldMk cId="3960978166" sldId="2147374409"/>
            <ac:spMk id="2" creationId="{7C721DC3-E805-9C9F-71CB-C7506533E045}"/>
          </ac:spMkLst>
        </pc:spChg>
        <pc:spChg chg="mod ord">
          <ac:chgData name="Приходько Антон" userId="ffbac12b-3a5b-41af-9dd5-c07a2d215a0b" providerId="ADAL" clId="{14645819-0DD4-464F-92E1-80A4134FA719}" dt="2022-08-30T05:50:51.966" v="708"/>
          <ac:spMkLst>
            <pc:docMk/>
            <pc:sldMk cId="3960978166" sldId="2147374409"/>
            <ac:spMk id="3" creationId="{26E675E8-CD77-762A-3211-539EFEEFA864}"/>
          </ac:spMkLst>
        </pc:spChg>
        <pc:spChg chg="mod ord">
          <ac:chgData name="Приходько Антон" userId="ffbac12b-3a5b-41af-9dd5-c07a2d215a0b" providerId="ADAL" clId="{14645819-0DD4-464F-92E1-80A4134FA719}" dt="2022-08-30T05:50:51.966" v="708"/>
          <ac:spMkLst>
            <pc:docMk/>
            <pc:sldMk cId="3960978166" sldId="2147374409"/>
            <ac:spMk id="4" creationId="{5ECAED75-3DA7-0886-6023-CED1CE453C14}"/>
          </ac:spMkLst>
        </pc:spChg>
        <pc:spChg chg="add del mod">
          <ac:chgData name="Приходько Антон" userId="ffbac12b-3a5b-41af-9dd5-c07a2d215a0b" providerId="ADAL" clId="{14645819-0DD4-464F-92E1-80A4134FA719}" dt="2022-08-30T05:50:02.215" v="688"/>
          <ac:spMkLst>
            <pc:docMk/>
            <pc:sldMk cId="3960978166" sldId="2147374409"/>
            <ac:spMk id="5" creationId="{90835767-92F2-D3B1-BEBC-610D45BA69B8}"/>
          </ac:spMkLst>
        </pc:spChg>
        <pc:spChg chg="add del mod">
          <ac:chgData name="Приходько Антон" userId="ffbac12b-3a5b-41af-9dd5-c07a2d215a0b" providerId="ADAL" clId="{14645819-0DD4-464F-92E1-80A4134FA719}" dt="2022-08-30T05:50:02.215" v="688"/>
          <ac:spMkLst>
            <pc:docMk/>
            <pc:sldMk cId="3960978166" sldId="2147374409"/>
            <ac:spMk id="6" creationId="{176FE9ED-836F-54A5-C590-3E96A2B61CBE}"/>
          </ac:spMkLst>
        </pc:spChg>
        <pc:spChg chg="add del mod">
          <ac:chgData name="Приходько Антон" userId="ffbac12b-3a5b-41af-9dd5-c07a2d215a0b" providerId="ADAL" clId="{14645819-0DD4-464F-92E1-80A4134FA719}" dt="2022-08-30T05:50:02.215" v="688"/>
          <ac:spMkLst>
            <pc:docMk/>
            <pc:sldMk cId="3960978166" sldId="2147374409"/>
            <ac:spMk id="7" creationId="{E2B48A7E-6FD2-D257-BCD7-B03F6FB2ADE7}"/>
          </ac:spMkLst>
        </pc:spChg>
        <pc:spChg chg="add del mod">
          <ac:chgData name="Приходько Антон" userId="ffbac12b-3a5b-41af-9dd5-c07a2d215a0b" providerId="ADAL" clId="{14645819-0DD4-464F-92E1-80A4134FA719}" dt="2022-08-30T05:50:51.966" v="708"/>
          <ac:spMkLst>
            <pc:docMk/>
            <pc:sldMk cId="3960978166" sldId="2147374409"/>
            <ac:spMk id="8" creationId="{D717227D-BCF1-050D-1836-82C05635BBDF}"/>
          </ac:spMkLst>
        </pc:spChg>
        <pc:spChg chg="del">
          <ac:chgData name="Приходько Антон" userId="ffbac12b-3a5b-41af-9dd5-c07a2d215a0b" providerId="ADAL" clId="{14645819-0DD4-464F-92E1-80A4134FA719}" dt="2022-08-30T05:49:58.537" v="687" actId="700"/>
          <ac:spMkLst>
            <pc:docMk/>
            <pc:sldMk cId="3960978166" sldId="2147374409"/>
            <ac:spMk id="9" creationId="{DAAF9D6B-C625-BDE5-8D0D-0D91AC0432A2}"/>
          </ac:spMkLst>
        </pc:spChg>
        <pc:spChg chg="add del mod">
          <ac:chgData name="Приходько Антон" userId="ffbac12b-3a5b-41af-9dd5-c07a2d215a0b" providerId="ADAL" clId="{14645819-0DD4-464F-92E1-80A4134FA719}" dt="2022-08-30T05:50:51.966" v="708"/>
          <ac:spMkLst>
            <pc:docMk/>
            <pc:sldMk cId="3960978166" sldId="2147374409"/>
            <ac:spMk id="10" creationId="{5CB71FDD-6A44-E85D-8A49-4A7408E196E4}"/>
          </ac:spMkLst>
        </pc:spChg>
        <pc:spChg chg="add del mod">
          <ac:chgData name="Приходько Антон" userId="ffbac12b-3a5b-41af-9dd5-c07a2d215a0b" providerId="ADAL" clId="{14645819-0DD4-464F-92E1-80A4134FA719}" dt="2022-08-30T05:50:51.966" v="708"/>
          <ac:spMkLst>
            <pc:docMk/>
            <pc:sldMk cId="3960978166" sldId="2147374409"/>
            <ac:spMk id="11" creationId="{7D337364-872D-79A2-9128-19F7F39F76D0}"/>
          </ac:spMkLst>
        </pc:spChg>
      </pc:sldChg>
      <pc:sldChg chg="addSp delSp modSp add del mod modClrScheme chgLayout">
        <pc:chgData name="Приходько Антон" userId="ffbac12b-3a5b-41af-9dd5-c07a2d215a0b" providerId="ADAL" clId="{14645819-0DD4-464F-92E1-80A4134FA719}" dt="2022-08-30T05:49:46.705" v="683" actId="2890"/>
        <pc:sldMkLst>
          <pc:docMk/>
          <pc:sldMk cId="52541645" sldId="2147374410"/>
        </pc:sldMkLst>
        <pc:spChg chg="mod ord">
          <ac:chgData name="Приходько Антон" userId="ffbac12b-3a5b-41af-9dd5-c07a2d215a0b" providerId="ADAL" clId="{14645819-0DD4-464F-92E1-80A4134FA719}" dt="2022-08-30T05:49:45.610" v="682" actId="700"/>
          <ac:spMkLst>
            <pc:docMk/>
            <pc:sldMk cId="52541645" sldId="2147374410"/>
            <ac:spMk id="2" creationId="{F7584A49-F0DD-046F-53A8-3DEF7D3AEFC4}"/>
          </ac:spMkLst>
        </pc:spChg>
        <pc:spChg chg="mod ord">
          <ac:chgData name="Приходько Антон" userId="ffbac12b-3a5b-41af-9dd5-c07a2d215a0b" providerId="ADAL" clId="{14645819-0DD4-464F-92E1-80A4134FA719}" dt="2022-08-30T05:49:45.610" v="682" actId="700"/>
          <ac:spMkLst>
            <pc:docMk/>
            <pc:sldMk cId="52541645" sldId="2147374410"/>
            <ac:spMk id="3" creationId="{EE705518-2A8E-BD21-47E7-BF2DE1636673}"/>
          </ac:spMkLst>
        </pc:spChg>
        <pc:spChg chg="add del mod ord">
          <ac:chgData name="Приходько Антон" userId="ffbac12b-3a5b-41af-9dd5-c07a2d215a0b" providerId="ADAL" clId="{14645819-0DD4-464F-92E1-80A4134FA719}" dt="2022-08-30T05:49:45.610" v="682" actId="700"/>
          <ac:spMkLst>
            <pc:docMk/>
            <pc:sldMk cId="52541645" sldId="2147374410"/>
            <ac:spMk id="4" creationId="{BD126153-EDB7-A054-2300-C3927FAA25BC}"/>
          </ac:spMkLst>
        </pc:spChg>
      </pc:sldChg>
      <pc:sldChg chg="addSp delSp modSp add mod ord modClrScheme chgLayout">
        <pc:chgData name="Приходько Антон" userId="ffbac12b-3a5b-41af-9dd5-c07a2d215a0b" providerId="ADAL" clId="{14645819-0DD4-464F-92E1-80A4134FA719}" dt="2022-08-30T07:10:41.960" v="1061" actId="1036"/>
        <pc:sldMkLst>
          <pc:docMk/>
          <pc:sldMk cId="1217776073" sldId="2147374410"/>
        </pc:sldMkLst>
        <pc:spChg chg="mod ord">
          <ac:chgData name="Приходько Антон" userId="ffbac12b-3a5b-41af-9dd5-c07a2d215a0b" providerId="ADAL" clId="{14645819-0DD4-464F-92E1-80A4134FA719}" dt="2022-08-30T05:52:43.018" v="718" actId="700"/>
          <ac:spMkLst>
            <pc:docMk/>
            <pc:sldMk cId="1217776073" sldId="2147374410"/>
            <ac:spMk id="2" creationId="{F7584A49-F0DD-046F-53A8-3DEF7D3AEFC4}"/>
          </ac:spMkLst>
        </pc:spChg>
        <pc:spChg chg="mod ord">
          <ac:chgData name="Приходько Антон" userId="ffbac12b-3a5b-41af-9dd5-c07a2d215a0b" providerId="ADAL" clId="{14645819-0DD4-464F-92E1-80A4134FA719}" dt="2022-08-30T05:52:43.018" v="718" actId="700"/>
          <ac:spMkLst>
            <pc:docMk/>
            <pc:sldMk cId="1217776073" sldId="2147374410"/>
            <ac:spMk id="3" creationId="{EE705518-2A8E-BD21-47E7-BF2DE1636673}"/>
          </ac:spMkLst>
        </pc:spChg>
        <pc:spChg chg="add del mod ord">
          <ac:chgData name="Приходько Антон" userId="ffbac12b-3a5b-41af-9dd5-c07a2d215a0b" providerId="ADAL" clId="{14645819-0DD4-464F-92E1-80A4134FA719}" dt="2022-08-30T05:52:43.018" v="718" actId="700"/>
          <ac:spMkLst>
            <pc:docMk/>
            <pc:sldMk cId="1217776073" sldId="2147374410"/>
            <ac:spMk id="5" creationId="{B5F7791C-3F09-F5FA-D1B5-91C1EB59F18B}"/>
          </ac:spMkLst>
        </pc:spChg>
        <pc:spChg chg="del">
          <ac:chgData name="Приходько Антон" userId="ffbac12b-3a5b-41af-9dd5-c07a2d215a0b" providerId="ADAL" clId="{14645819-0DD4-464F-92E1-80A4134FA719}" dt="2022-08-30T05:52:37.770" v="716" actId="478"/>
          <ac:spMkLst>
            <pc:docMk/>
            <pc:sldMk cId="1217776073" sldId="2147374410"/>
            <ac:spMk id="6" creationId="{DA659680-08A5-AD24-E032-1E4352FABE51}"/>
          </ac:spMkLst>
        </pc:spChg>
        <pc:spChg chg="del">
          <ac:chgData name="Приходько Антон" userId="ffbac12b-3a5b-41af-9dd5-c07a2d215a0b" providerId="ADAL" clId="{14645819-0DD4-464F-92E1-80A4134FA719}" dt="2022-08-30T05:52:37.770" v="716" actId="478"/>
          <ac:spMkLst>
            <pc:docMk/>
            <pc:sldMk cId="1217776073" sldId="2147374410"/>
            <ac:spMk id="7" creationId="{C88BFD85-4816-2250-C129-5CB94C7B0B6A}"/>
          </ac:spMkLst>
        </pc:spChg>
        <pc:spChg chg="add del mod">
          <ac:chgData name="Приходько Антон" userId="ffbac12b-3a5b-41af-9dd5-c07a2d215a0b" providerId="ADAL" clId="{14645819-0DD4-464F-92E1-80A4134FA719}" dt="2022-08-30T05:52:43.018" v="718" actId="700"/>
          <ac:spMkLst>
            <pc:docMk/>
            <pc:sldMk cId="1217776073" sldId="2147374410"/>
            <ac:spMk id="9" creationId="{EBDB5E75-EB71-3D38-A38A-0430CAD3CDE1}"/>
          </ac:spMkLst>
        </pc:spChg>
        <pc:spChg chg="add del mod ord">
          <ac:chgData name="Приходько Антон" userId="ffbac12b-3a5b-41af-9dd5-c07a2d215a0b" providerId="ADAL" clId="{14645819-0DD4-464F-92E1-80A4134FA719}" dt="2022-08-30T05:52:46.168" v="720" actId="478"/>
          <ac:spMkLst>
            <pc:docMk/>
            <pc:sldMk cId="1217776073" sldId="2147374410"/>
            <ac:spMk id="10" creationId="{3221F5A3-5943-4D94-B041-10574CB335F7}"/>
          </ac:spMkLst>
        </pc:spChg>
        <pc:spChg chg="add mod">
          <ac:chgData name="Приходько Антон" userId="ffbac12b-3a5b-41af-9dd5-c07a2d215a0b" providerId="ADAL" clId="{14645819-0DD4-464F-92E1-80A4134FA719}" dt="2022-08-30T07:05:50.639" v="1009"/>
          <ac:spMkLst>
            <pc:docMk/>
            <pc:sldMk cId="1217776073" sldId="2147374410"/>
            <ac:spMk id="11" creationId="{8B29163F-FACD-1945-1E1F-02B8098B5038}"/>
          </ac:spMkLst>
        </pc:spChg>
        <pc:spChg chg="mod">
          <ac:chgData name="Приходько Антон" userId="ffbac12b-3a5b-41af-9dd5-c07a2d215a0b" providerId="ADAL" clId="{14645819-0DD4-464F-92E1-80A4134FA719}" dt="2022-08-30T07:05:44.339" v="1007" actId="20577"/>
          <ac:spMkLst>
            <pc:docMk/>
            <pc:sldMk cId="1217776073" sldId="2147374410"/>
            <ac:spMk id="16" creationId="{A161551F-CE17-B778-BAA2-3429BA8331CF}"/>
          </ac:spMkLst>
        </pc:spChg>
        <pc:spChg chg="mod">
          <ac:chgData name="Приходько Антон" userId="ffbac12b-3a5b-41af-9dd5-c07a2d215a0b" providerId="ADAL" clId="{14645819-0DD4-464F-92E1-80A4134FA719}" dt="2022-08-30T07:05:48.802" v="1008"/>
          <ac:spMkLst>
            <pc:docMk/>
            <pc:sldMk cId="1217776073" sldId="2147374410"/>
            <ac:spMk id="17" creationId="{DFB06547-8A1E-48AE-472E-61AF22A27F4E}"/>
          </ac:spMkLst>
        </pc:spChg>
        <pc:spChg chg="add mod">
          <ac:chgData name="Приходько Антон" userId="ffbac12b-3a5b-41af-9dd5-c07a2d215a0b" providerId="ADAL" clId="{14645819-0DD4-464F-92E1-80A4134FA719}" dt="2022-08-30T05:56:59.433" v="874" actId="3064"/>
          <ac:spMkLst>
            <pc:docMk/>
            <pc:sldMk cId="1217776073" sldId="2147374410"/>
            <ac:spMk id="18" creationId="{E08C6166-F568-E61F-23CA-6B96DFE2AEF4}"/>
          </ac:spMkLst>
        </pc:spChg>
        <pc:picChg chg="mod">
          <ac:chgData name="Приходько Антон" userId="ffbac12b-3a5b-41af-9dd5-c07a2d215a0b" providerId="ADAL" clId="{14645819-0DD4-464F-92E1-80A4134FA719}" dt="2022-08-30T05:53:51.955" v="762" actId="1076"/>
          <ac:picMkLst>
            <pc:docMk/>
            <pc:sldMk cId="1217776073" sldId="2147374410"/>
            <ac:picMk id="12" creationId="{BBB5EBF6-12FD-B535-9453-15DCE01C05A3}"/>
          </ac:picMkLst>
        </pc:picChg>
        <pc:picChg chg="mod">
          <ac:chgData name="Приходько Антон" userId="ffbac12b-3a5b-41af-9dd5-c07a2d215a0b" providerId="ADAL" clId="{14645819-0DD4-464F-92E1-80A4134FA719}" dt="2022-08-30T05:53:35.192" v="755" actId="1036"/>
          <ac:picMkLst>
            <pc:docMk/>
            <pc:sldMk cId="1217776073" sldId="2147374410"/>
            <ac:picMk id="13" creationId="{A7311742-7C63-1DA0-619F-96DE28536BD9}"/>
          </ac:picMkLst>
        </pc:picChg>
        <pc:picChg chg="mod">
          <ac:chgData name="Приходько Антон" userId="ffbac12b-3a5b-41af-9dd5-c07a2d215a0b" providerId="ADAL" clId="{14645819-0DD4-464F-92E1-80A4134FA719}" dt="2022-08-30T05:53:53.927" v="764" actId="1036"/>
          <ac:picMkLst>
            <pc:docMk/>
            <pc:sldMk cId="1217776073" sldId="2147374410"/>
            <ac:picMk id="14" creationId="{B24339EF-AF6C-9FF3-2D57-043A7720CF60}"/>
          </ac:picMkLst>
        </pc:picChg>
        <pc:picChg chg="del">
          <ac:chgData name="Приходько Антон" userId="ffbac12b-3a5b-41af-9dd5-c07a2d215a0b" providerId="ADAL" clId="{14645819-0DD4-464F-92E1-80A4134FA719}" dt="2022-08-30T05:52:38.357" v="717" actId="478"/>
          <ac:picMkLst>
            <pc:docMk/>
            <pc:sldMk cId="1217776073" sldId="2147374410"/>
            <ac:picMk id="15" creationId="{9D7CC3CA-3AF8-9EA2-A727-47ED724BB05D}"/>
          </ac:picMkLst>
        </pc:picChg>
        <pc:picChg chg="add mod">
          <ac:chgData name="Приходько Антон" userId="ffbac12b-3a5b-41af-9dd5-c07a2d215a0b" providerId="ADAL" clId="{14645819-0DD4-464F-92E1-80A4134FA719}" dt="2022-08-30T07:10:41.960" v="1061" actId="1036"/>
          <ac:picMkLst>
            <pc:docMk/>
            <pc:sldMk cId="1217776073" sldId="2147374410"/>
            <ac:picMk id="19" creationId="{677812E2-CB29-A465-AAF6-5DE5DB027D93}"/>
          </ac:picMkLst>
        </pc:picChg>
      </pc:sldChg>
      <pc:sldChg chg="modSp add mod ord">
        <pc:chgData name="Приходько Антон" userId="ffbac12b-3a5b-41af-9dd5-c07a2d215a0b" providerId="ADAL" clId="{14645819-0DD4-464F-92E1-80A4134FA719}" dt="2022-08-30T05:59:40.454" v="897" actId="20577"/>
        <pc:sldMkLst>
          <pc:docMk/>
          <pc:sldMk cId="3727488123" sldId="2147374411"/>
        </pc:sldMkLst>
        <pc:spChg chg="mod">
          <ac:chgData name="Приходько Антон" userId="ffbac12b-3a5b-41af-9dd5-c07a2d215a0b" providerId="ADAL" clId="{14645819-0DD4-464F-92E1-80A4134FA719}" dt="2022-08-30T05:59:40.454" v="897" actId="20577"/>
          <ac:spMkLst>
            <pc:docMk/>
            <pc:sldMk cId="3727488123" sldId="2147374411"/>
            <ac:spMk id="4" creationId="{5ECAED75-3DA7-0886-6023-CED1CE453C14}"/>
          </ac:spMkLst>
        </pc:spChg>
      </pc:sldChg>
      <pc:sldChg chg="addSp delSp modSp add mod">
        <pc:chgData name="Приходько Антон" userId="ffbac12b-3a5b-41af-9dd5-c07a2d215a0b" providerId="ADAL" clId="{14645819-0DD4-464F-92E1-80A4134FA719}" dt="2022-08-30T06:02:37.230" v="925" actId="1076"/>
        <pc:sldMkLst>
          <pc:docMk/>
          <pc:sldMk cId="2182111957" sldId="2147374412"/>
        </pc:sldMkLst>
        <pc:spChg chg="mod">
          <ac:chgData name="Приходько Антон" userId="ffbac12b-3a5b-41af-9dd5-c07a2d215a0b" providerId="ADAL" clId="{14645819-0DD4-464F-92E1-80A4134FA719}" dt="2022-08-30T06:01:52.331" v="908" actId="14100"/>
          <ac:spMkLst>
            <pc:docMk/>
            <pc:sldMk cId="2182111957" sldId="2147374412"/>
            <ac:spMk id="4" creationId="{5ECAED75-3DA7-0886-6023-CED1CE453C14}"/>
          </ac:spMkLst>
        </pc:spChg>
        <pc:spChg chg="del">
          <ac:chgData name="Приходько Антон" userId="ffbac12b-3a5b-41af-9dd5-c07a2d215a0b" providerId="ADAL" clId="{14645819-0DD4-464F-92E1-80A4134FA719}" dt="2022-08-30T06:01:32.362" v="899" actId="478"/>
          <ac:spMkLst>
            <pc:docMk/>
            <pc:sldMk cId="2182111957" sldId="2147374412"/>
            <ac:spMk id="6" creationId="{DDAAFC6F-4D85-196D-1BE5-FD297832AB96}"/>
          </ac:spMkLst>
        </pc:spChg>
        <pc:spChg chg="add del mod">
          <ac:chgData name="Приходько Антон" userId="ffbac12b-3a5b-41af-9dd5-c07a2d215a0b" providerId="ADAL" clId="{14645819-0DD4-464F-92E1-80A4134FA719}" dt="2022-08-30T06:01:43.609" v="906" actId="478"/>
          <ac:spMkLst>
            <pc:docMk/>
            <pc:sldMk cId="2182111957" sldId="2147374412"/>
            <ac:spMk id="7" creationId="{5B8684DE-4CC0-6E97-A255-5C4BDD63343B}"/>
          </ac:spMkLst>
        </pc:spChg>
        <pc:spChg chg="add del mod">
          <ac:chgData name="Приходько Антон" userId="ffbac12b-3a5b-41af-9dd5-c07a2d215a0b" providerId="ADAL" clId="{14645819-0DD4-464F-92E1-80A4134FA719}" dt="2022-08-30T06:01:43.609" v="906" actId="478"/>
          <ac:spMkLst>
            <pc:docMk/>
            <pc:sldMk cId="2182111957" sldId="2147374412"/>
            <ac:spMk id="8" creationId="{21877973-DE66-29DE-C1BE-D9C8552FCB6E}"/>
          </ac:spMkLst>
        </pc:spChg>
        <pc:spChg chg="add mod">
          <ac:chgData name="Приходько Антон" userId="ffbac12b-3a5b-41af-9dd5-c07a2d215a0b" providerId="ADAL" clId="{14645819-0DD4-464F-92E1-80A4134FA719}" dt="2022-08-30T06:02:27.072" v="921" actId="20577"/>
          <ac:spMkLst>
            <pc:docMk/>
            <pc:sldMk cId="2182111957" sldId="2147374412"/>
            <ac:spMk id="10" creationId="{08DD84FE-FCB2-31A8-3D6B-7DE302B23198}"/>
          </ac:spMkLst>
        </pc:spChg>
        <pc:spChg chg="add del mod">
          <ac:chgData name="Приходько Антон" userId="ffbac12b-3a5b-41af-9dd5-c07a2d215a0b" providerId="ADAL" clId="{14645819-0DD4-464F-92E1-80A4134FA719}" dt="2022-08-30T06:02:06.450" v="914" actId="478"/>
          <ac:spMkLst>
            <pc:docMk/>
            <pc:sldMk cId="2182111957" sldId="2147374412"/>
            <ac:spMk id="11" creationId="{B713D204-8B1C-54A4-40CF-ECE574C157CA}"/>
          </ac:spMkLst>
        </pc:spChg>
        <pc:spChg chg="add del mod">
          <ac:chgData name="Приходько Антон" userId="ffbac12b-3a5b-41af-9dd5-c07a2d215a0b" providerId="ADAL" clId="{14645819-0DD4-464F-92E1-80A4134FA719}" dt="2022-08-30T06:02:06.450" v="914" actId="478"/>
          <ac:spMkLst>
            <pc:docMk/>
            <pc:sldMk cId="2182111957" sldId="2147374412"/>
            <ac:spMk id="12" creationId="{EB5569C1-0AA0-DCCF-2119-BD0D215F4E07}"/>
          </ac:spMkLst>
        </pc:spChg>
        <pc:spChg chg="add mod">
          <ac:chgData name="Приходько Антон" userId="ffbac12b-3a5b-41af-9dd5-c07a2d215a0b" providerId="ADAL" clId="{14645819-0DD4-464F-92E1-80A4134FA719}" dt="2022-08-30T06:02:32.593" v="922" actId="571"/>
          <ac:spMkLst>
            <pc:docMk/>
            <pc:sldMk cId="2182111957" sldId="2147374412"/>
            <ac:spMk id="16" creationId="{FF781D94-4136-4397-E9DC-5118E357B278}"/>
          </ac:spMkLst>
        </pc:spChg>
        <pc:spChg chg="add mod">
          <ac:chgData name="Приходько Антон" userId="ffbac12b-3a5b-41af-9dd5-c07a2d215a0b" providerId="ADAL" clId="{14645819-0DD4-464F-92E1-80A4134FA719}" dt="2022-08-30T06:02:34.997" v="923" actId="571"/>
          <ac:spMkLst>
            <pc:docMk/>
            <pc:sldMk cId="2182111957" sldId="2147374412"/>
            <ac:spMk id="17" creationId="{71F21233-B89B-001C-A9BD-1DF88B164279}"/>
          </ac:spMkLst>
        </pc:spChg>
        <pc:graphicFrameChg chg="del">
          <ac:chgData name="Приходько Антон" userId="ffbac12b-3a5b-41af-9dd5-c07a2d215a0b" providerId="ADAL" clId="{14645819-0DD4-464F-92E1-80A4134FA719}" dt="2022-08-30T06:01:32.362" v="899" actId="478"/>
          <ac:graphicFrameMkLst>
            <pc:docMk/>
            <pc:sldMk cId="2182111957" sldId="2147374412"/>
            <ac:graphicFrameMk id="5" creationId="{4A700C85-B8AB-1DB8-467C-E5A2A72BA386}"/>
          </ac:graphicFrameMkLst>
        </pc:graphicFrameChg>
        <pc:picChg chg="add mod">
          <ac:chgData name="Приходько Антон" userId="ffbac12b-3a5b-41af-9dd5-c07a2d215a0b" providerId="ADAL" clId="{14645819-0DD4-464F-92E1-80A4134FA719}" dt="2022-08-30T06:02:20.881" v="917" actId="1076"/>
          <ac:picMkLst>
            <pc:docMk/>
            <pc:sldMk cId="2182111957" sldId="2147374412"/>
            <ac:picMk id="13" creationId="{FEE5B116-4C51-60BC-3526-D8C21CCE7D13}"/>
          </ac:picMkLst>
        </pc:picChg>
        <pc:picChg chg="add mod">
          <ac:chgData name="Приходько Антон" userId="ffbac12b-3a5b-41af-9dd5-c07a2d215a0b" providerId="ADAL" clId="{14645819-0DD4-464F-92E1-80A4134FA719}" dt="2022-08-30T06:02:37.230" v="925" actId="1076"/>
          <ac:picMkLst>
            <pc:docMk/>
            <pc:sldMk cId="2182111957" sldId="2147374412"/>
            <ac:picMk id="14" creationId="{C4F73C25-88B7-4425-AEA6-61435D7B5FBD}"/>
          </ac:picMkLst>
        </pc:picChg>
        <pc:picChg chg="add mod">
          <ac:chgData name="Приходько Антон" userId="ffbac12b-3a5b-41af-9dd5-c07a2d215a0b" providerId="ADAL" clId="{14645819-0DD4-464F-92E1-80A4134FA719}" dt="2022-08-30T06:02:18.452" v="916" actId="1076"/>
          <ac:picMkLst>
            <pc:docMk/>
            <pc:sldMk cId="2182111957" sldId="2147374412"/>
            <ac:picMk id="15" creationId="{596D0F5B-96A2-A121-4B7B-C283B5D93EE4}"/>
          </ac:picMkLst>
        </pc:picChg>
        <pc:cxnChg chg="add del mod">
          <ac:chgData name="Приходько Антон" userId="ffbac12b-3a5b-41af-9dd5-c07a2d215a0b" providerId="ADAL" clId="{14645819-0DD4-464F-92E1-80A4134FA719}" dt="2022-08-30T06:01:45.745" v="907" actId="478"/>
          <ac:cxnSpMkLst>
            <pc:docMk/>
            <pc:sldMk cId="2182111957" sldId="2147374412"/>
            <ac:cxnSpMk id="9" creationId="{C8562C8D-1573-7992-ABB8-A998F347BB63}"/>
          </ac:cxnSpMkLst>
        </pc:cxnChg>
      </pc:sldChg>
      <pc:sldChg chg="addSp delSp modSp add mod ord">
        <pc:chgData name="Приходько Антон" userId="ffbac12b-3a5b-41af-9dd5-c07a2d215a0b" providerId="ADAL" clId="{14645819-0DD4-464F-92E1-80A4134FA719}" dt="2022-08-30T08:16:43.866" v="1543" actId="692"/>
        <pc:sldMkLst>
          <pc:docMk/>
          <pc:sldMk cId="4076702400" sldId="2147374413"/>
        </pc:sldMkLst>
        <pc:spChg chg="mod">
          <ac:chgData name="Приходько Антон" userId="ffbac12b-3a5b-41af-9dd5-c07a2d215a0b" providerId="ADAL" clId="{14645819-0DD4-464F-92E1-80A4134FA719}" dt="2022-08-30T06:03:32.496" v="927"/>
          <ac:spMkLst>
            <pc:docMk/>
            <pc:sldMk cId="4076702400" sldId="2147374413"/>
            <ac:spMk id="2" creationId="{7C721DC3-E805-9C9F-71CB-C7506533E045}"/>
          </ac:spMkLst>
        </pc:spChg>
        <pc:spChg chg="mod">
          <ac:chgData name="Приходько Антон" userId="ffbac12b-3a5b-41af-9dd5-c07a2d215a0b" providerId="ADAL" clId="{14645819-0DD4-464F-92E1-80A4134FA719}" dt="2022-08-30T06:03:32.496" v="927"/>
          <ac:spMkLst>
            <pc:docMk/>
            <pc:sldMk cId="4076702400" sldId="2147374413"/>
            <ac:spMk id="3" creationId="{26E675E8-CD77-762A-3211-539EFEEFA864}"/>
          </ac:spMkLst>
        </pc:spChg>
        <pc:spChg chg="mod">
          <ac:chgData name="Приходько Антон" userId="ffbac12b-3a5b-41af-9dd5-c07a2d215a0b" providerId="ADAL" clId="{14645819-0DD4-464F-92E1-80A4134FA719}" dt="2022-08-30T06:13:58.195" v="982" actId="1076"/>
          <ac:spMkLst>
            <pc:docMk/>
            <pc:sldMk cId="4076702400" sldId="2147374413"/>
            <ac:spMk id="4" creationId="{5ECAED75-3DA7-0886-6023-CED1CE453C14}"/>
          </ac:spMkLst>
        </pc:spChg>
        <pc:spChg chg="add del mod">
          <ac:chgData name="Приходько Антон" userId="ffbac12b-3a5b-41af-9dd5-c07a2d215a0b" providerId="ADAL" clId="{14645819-0DD4-464F-92E1-80A4134FA719}" dt="2022-08-30T06:03:32.496" v="927"/>
          <ac:spMkLst>
            <pc:docMk/>
            <pc:sldMk cId="4076702400" sldId="2147374413"/>
            <ac:spMk id="5" creationId="{B49D6CF8-A3D1-5A55-69A3-276E3AD1A8AE}"/>
          </ac:spMkLst>
        </pc:spChg>
        <pc:spChg chg="add del mod">
          <ac:chgData name="Приходько Антон" userId="ffbac12b-3a5b-41af-9dd5-c07a2d215a0b" providerId="ADAL" clId="{14645819-0DD4-464F-92E1-80A4134FA719}" dt="2022-08-30T06:03:32.496" v="927"/>
          <ac:spMkLst>
            <pc:docMk/>
            <pc:sldMk cId="4076702400" sldId="2147374413"/>
            <ac:spMk id="6" creationId="{33ED978A-484A-A966-FD75-80A4176F6449}"/>
          </ac:spMkLst>
        </pc:spChg>
        <pc:spChg chg="add del mod">
          <ac:chgData name="Приходько Антон" userId="ffbac12b-3a5b-41af-9dd5-c07a2d215a0b" providerId="ADAL" clId="{14645819-0DD4-464F-92E1-80A4134FA719}" dt="2022-08-30T06:03:32.496" v="927"/>
          <ac:spMkLst>
            <pc:docMk/>
            <pc:sldMk cId="4076702400" sldId="2147374413"/>
            <ac:spMk id="7" creationId="{19C40B86-68A1-7D99-6F32-CD6E3D9121F5}"/>
          </ac:spMkLst>
        </pc:spChg>
        <pc:spChg chg="del">
          <ac:chgData name="Приходько Антон" userId="ffbac12b-3a5b-41af-9dd5-c07a2d215a0b" providerId="ADAL" clId="{14645819-0DD4-464F-92E1-80A4134FA719}" dt="2022-08-30T06:03:42.557" v="930" actId="478"/>
          <ac:spMkLst>
            <pc:docMk/>
            <pc:sldMk cId="4076702400" sldId="2147374413"/>
            <ac:spMk id="10" creationId="{08DD84FE-FCB2-31A8-3D6B-7DE302B23198}"/>
          </ac:spMkLst>
        </pc:spChg>
        <pc:spChg chg="add mod">
          <ac:chgData name="Приходько Антон" userId="ffbac12b-3a5b-41af-9dd5-c07a2d215a0b" providerId="ADAL" clId="{14645819-0DD4-464F-92E1-80A4134FA719}" dt="2022-08-30T06:13:58.195" v="982" actId="1076"/>
          <ac:spMkLst>
            <pc:docMk/>
            <pc:sldMk cId="4076702400" sldId="2147374413"/>
            <ac:spMk id="11" creationId="{96047303-3B9C-D1D4-AFE6-636D3E8A8340}"/>
          </ac:spMkLst>
        </pc:spChg>
        <pc:spChg chg="del">
          <ac:chgData name="Приходько Антон" userId="ffbac12b-3a5b-41af-9dd5-c07a2d215a0b" providerId="ADAL" clId="{14645819-0DD4-464F-92E1-80A4134FA719}" dt="2022-08-30T06:03:42.557" v="930" actId="478"/>
          <ac:spMkLst>
            <pc:docMk/>
            <pc:sldMk cId="4076702400" sldId="2147374413"/>
            <ac:spMk id="16" creationId="{FF781D94-4136-4397-E9DC-5118E357B278}"/>
          </ac:spMkLst>
        </pc:spChg>
        <pc:spChg chg="del">
          <ac:chgData name="Приходько Антон" userId="ffbac12b-3a5b-41af-9dd5-c07a2d215a0b" providerId="ADAL" clId="{14645819-0DD4-464F-92E1-80A4134FA719}" dt="2022-08-30T06:03:42.557" v="930" actId="478"/>
          <ac:spMkLst>
            <pc:docMk/>
            <pc:sldMk cId="4076702400" sldId="2147374413"/>
            <ac:spMk id="17" creationId="{71F21233-B89B-001C-A9BD-1DF88B164279}"/>
          </ac:spMkLst>
        </pc:spChg>
        <pc:grpChg chg="add del mod">
          <ac:chgData name="Приходько Антон" userId="ffbac12b-3a5b-41af-9dd5-c07a2d215a0b" providerId="ADAL" clId="{14645819-0DD4-464F-92E1-80A4134FA719}" dt="2022-08-30T08:16:40.592" v="1542" actId="478"/>
          <ac:grpSpMkLst>
            <pc:docMk/>
            <pc:sldMk cId="4076702400" sldId="2147374413"/>
            <ac:grpSpMk id="19" creationId="{439CAD47-6B2C-6A85-D850-50614E271A17}"/>
          </ac:grpSpMkLst>
        </pc:grpChg>
        <pc:picChg chg="del mod">
          <ac:chgData name="Приходько Антон" userId="ffbac12b-3a5b-41af-9dd5-c07a2d215a0b" providerId="ADAL" clId="{14645819-0DD4-464F-92E1-80A4134FA719}" dt="2022-08-30T06:04:07.571" v="934" actId="478"/>
          <ac:picMkLst>
            <pc:docMk/>
            <pc:sldMk cId="4076702400" sldId="2147374413"/>
            <ac:picMk id="13" creationId="{FEE5B116-4C51-60BC-3526-D8C21CCE7D13}"/>
          </ac:picMkLst>
        </pc:picChg>
        <pc:picChg chg="del">
          <ac:chgData name="Приходько Антон" userId="ffbac12b-3a5b-41af-9dd5-c07a2d215a0b" providerId="ADAL" clId="{14645819-0DD4-464F-92E1-80A4134FA719}" dt="2022-08-30T06:03:43.384" v="931" actId="478"/>
          <ac:picMkLst>
            <pc:docMk/>
            <pc:sldMk cId="4076702400" sldId="2147374413"/>
            <ac:picMk id="14" creationId="{C4F73C25-88B7-4425-AEA6-61435D7B5FBD}"/>
          </ac:picMkLst>
        </pc:picChg>
        <pc:picChg chg="del mod">
          <ac:chgData name="Приходько Антон" userId="ffbac12b-3a5b-41af-9dd5-c07a2d215a0b" providerId="ADAL" clId="{14645819-0DD4-464F-92E1-80A4134FA719}" dt="2022-08-30T06:04:25.854" v="942" actId="478"/>
          <ac:picMkLst>
            <pc:docMk/>
            <pc:sldMk cId="4076702400" sldId="2147374413"/>
            <ac:picMk id="15" creationId="{596D0F5B-96A2-A121-4B7B-C283B5D93EE4}"/>
          </ac:picMkLst>
        </pc:picChg>
        <pc:picChg chg="add mod">
          <ac:chgData name="Приходько Антон" userId="ffbac12b-3a5b-41af-9dd5-c07a2d215a0b" providerId="ADAL" clId="{14645819-0DD4-464F-92E1-80A4134FA719}" dt="2022-08-30T06:13:58.195" v="982" actId="1076"/>
          <ac:picMkLst>
            <pc:docMk/>
            <pc:sldMk cId="4076702400" sldId="2147374413"/>
            <ac:picMk id="20" creationId="{63C41FA4-4BBD-AFE7-5902-7DDFA27651FB}"/>
          </ac:picMkLst>
        </pc:picChg>
        <pc:picChg chg="add mod">
          <ac:chgData name="Приходько Антон" userId="ffbac12b-3a5b-41af-9dd5-c07a2d215a0b" providerId="ADAL" clId="{14645819-0DD4-464F-92E1-80A4134FA719}" dt="2022-08-30T06:13:58.195" v="982" actId="1076"/>
          <ac:picMkLst>
            <pc:docMk/>
            <pc:sldMk cId="4076702400" sldId="2147374413"/>
            <ac:picMk id="21" creationId="{882A9A13-DCE8-384C-5A5A-34065AE5CCCA}"/>
          </ac:picMkLst>
        </pc:picChg>
        <pc:cxnChg chg="add mod topLvl">
          <ac:chgData name="Приходько Антон" userId="ffbac12b-3a5b-41af-9dd5-c07a2d215a0b" providerId="ADAL" clId="{14645819-0DD4-464F-92E1-80A4134FA719}" dt="2022-08-30T08:16:43.866" v="1543" actId="692"/>
          <ac:cxnSpMkLst>
            <pc:docMk/>
            <pc:sldMk cId="4076702400" sldId="2147374413"/>
            <ac:cxnSpMk id="9" creationId="{D40F4A9D-EFF7-534D-B1CA-088FF38E9512}"/>
          </ac:cxnSpMkLst>
        </pc:cxnChg>
        <pc:cxnChg chg="add del mod topLvl">
          <ac:chgData name="Приходько Антон" userId="ffbac12b-3a5b-41af-9dd5-c07a2d215a0b" providerId="ADAL" clId="{14645819-0DD4-464F-92E1-80A4134FA719}" dt="2022-08-30T08:16:40.592" v="1542" actId="478"/>
          <ac:cxnSpMkLst>
            <pc:docMk/>
            <pc:sldMk cId="4076702400" sldId="2147374413"/>
            <ac:cxnSpMk id="12" creationId="{D4B5C006-7BF9-E851-CF85-8B6D1981435D}"/>
          </ac:cxnSpMkLst>
        </pc:cxnChg>
        <pc:cxnChg chg="add del mod">
          <ac:chgData name="Приходько Антон" userId="ffbac12b-3a5b-41af-9dd5-c07a2d215a0b" providerId="ADAL" clId="{14645819-0DD4-464F-92E1-80A4134FA719}" dt="2022-08-30T08:16:39.125" v="1541" actId="478"/>
          <ac:cxnSpMkLst>
            <pc:docMk/>
            <pc:sldMk cId="4076702400" sldId="2147374413"/>
            <ac:cxnSpMk id="18" creationId="{B73292E5-A105-56F5-6090-68BAE0207852}"/>
          </ac:cxnSpMkLst>
        </pc:cxnChg>
      </pc:sldChg>
      <pc:sldChg chg="addSp delSp modSp add mod addCm delCm">
        <pc:chgData name="Приходько Антон" userId="ffbac12b-3a5b-41af-9dd5-c07a2d215a0b" providerId="ADAL" clId="{14645819-0DD4-464F-92E1-80A4134FA719}" dt="2022-08-30T08:18:13.123" v="1544"/>
        <pc:sldMkLst>
          <pc:docMk/>
          <pc:sldMk cId="208864435" sldId="2147374414"/>
        </pc:sldMkLst>
        <pc:spChg chg="mod">
          <ac:chgData name="Приходько Антон" userId="ffbac12b-3a5b-41af-9dd5-c07a2d215a0b" providerId="ADAL" clId="{14645819-0DD4-464F-92E1-80A4134FA719}" dt="2022-08-30T07:06:42.470" v="1019" actId="20577"/>
          <ac:spMkLst>
            <pc:docMk/>
            <pc:sldMk cId="208864435" sldId="2147374414"/>
            <ac:spMk id="4" creationId="{5ECAED75-3DA7-0886-6023-CED1CE453C14}"/>
          </ac:spMkLst>
        </pc:spChg>
        <pc:spChg chg="del">
          <ac:chgData name="Приходько Антон" userId="ffbac12b-3a5b-41af-9dd5-c07a2d215a0b" providerId="ADAL" clId="{14645819-0DD4-464F-92E1-80A4134FA719}" dt="2022-08-30T07:06:10.338" v="1011" actId="478"/>
          <ac:spMkLst>
            <pc:docMk/>
            <pc:sldMk cId="208864435" sldId="2147374414"/>
            <ac:spMk id="6" creationId="{DDAAFC6F-4D85-196D-1BE5-FD297832AB96}"/>
          </ac:spMkLst>
        </pc:spChg>
        <pc:spChg chg="add mod">
          <ac:chgData name="Приходько Антон" userId="ffbac12b-3a5b-41af-9dd5-c07a2d215a0b" providerId="ADAL" clId="{14645819-0DD4-464F-92E1-80A4134FA719}" dt="2022-08-30T07:07:29.416" v="1035" actId="1076"/>
          <ac:spMkLst>
            <pc:docMk/>
            <pc:sldMk cId="208864435" sldId="2147374414"/>
            <ac:spMk id="7" creationId="{B4C7F5A6-2821-552C-414A-F04CD3E845CE}"/>
          </ac:spMkLst>
        </pc:spChg>
        <pc:spChg chg="add mod">
          <ac:chgData name="Приходько Антон" userId="ffbac12b-3a5b-41af-9dd5-c07a2d215a0b" providerId="ADAL" clId="{14645819-0DD4-464F-92E1-80A4134FA719}" dt="2022-08-30T07:10:10.968" v="1054" actId="207"/>
          <ac:spMkLst>
            <pc:docMk/>
            <pc:sldMk cId="208864435" sldId="2147374414"/>
            <ac:spMk id="8" creationId="{E33D4585-4DF5-36B4-6D49-500B49678739}"/>
          </ac:spMkLst>
        </pc:spChg>
        <pc:graphicFrameChg chg="del">
          <ac:chgData name="Приходько Антон" userId="ffbac12b-3a5b-41af-9dd5-c07a2d215a0b" providerId="ADAL" clId="{14645819-0DD4-464F-92E1-80A4134FA719}" dt="2022-08-30T07:06:10.338" v="1011" actId="478"/>
          <ac:graphicFrameMkLst>
            <pc:docMk/>
            <pc:sldMk cId="208864435" sldId="2147374414"/>
            <ac:graphicFrameMk id="5" creationId="{4A700C85-B8AB-1DB8-467C-E5A2A72BA386}"/>
          </ac:graphicFrameMkLst>
        </pc:graphicFrameChg>
        <pc:picChg chg="add mod">
          <ac:chgData name="Приходько Антон" userId="ffbac12b-3a5b-41af-9dd5-c07a2d215a0b" providerId="ADAL" clId="{14645819-0DD4-464F-92E1-80A4134FA719}" dt="2022-08-30T07:10:31.709" v="1056" actId="14100"/>
          <ac:picMkLst>
            <pc:docMk/>
            <pc:sldMk cId="208864435" sldId="2147374414"/>
            <ac:picMk id="9" creationId="{BA6A9DBD-5192-741F-C6AE-CD39D609B366}"/>
          </ac:picMkLst>
        </pc:picChg>
        <pc:picChg chg="add mod">
          <ac:chgData name="Приходько Антон" userId="ffbac12b-3a5b-41af-9dd5-c07a2d215a0b" providerId="ADAL" clId="{14645819-0DD4-464F-92E1-80A4134FA719}" dt="2022-08-30T07:10:31.709" v="1056" actId="14100"/>
          <ac:picMkLst>
            <pc:docMk/>
            <pc:sldMk cId="208864435" sldId="2147374414"/>
            <ac:picMk id="10" creationId="{77C722F2-983D-BF2E-F49E-5DEAC538869F}"/>
          </ac:picMkLst>
        </pc:picChg>
      </pc:sldChg>
      <pc:sldChg chg="delSp add del mod">
        <pc:chgData name="Приходько Антон" userId="ffbac12b-3a5b-41af-9dd5-c07a2d215a0b" providerId="ADAL" clId="{14645819-0DD4-464F-92E1-80A4134FA719}" dt="2022-08-30T07:19:00.807" v="1146" actId="2696"/>
        <pc:sldMkLst>
          <pc:docMk/>
          <pc:sldMk cId="3925882396" sldId="2147374415"/>
        </pc:sldMkLst>
        <pc:spChg chg="del">
          <ac:chgData name="Приходько Антон" userId="ffbac12b-3a5b-41af-9dd5-c07a2d215a0b" providerId="ADAL" clId="{14645819-0DD4-464F-92E1-80A4134FA719}" dt="2022-08-30T07:16:06.020" v="1088" actId="21"/>
          <ac:spMkLst>
            <pc:docMk/>
            <pc:sldMk cId="3925882396" sldId="2147374415"/>
            <ac:spMk id="6" creationId="{DDAAFC6F-4D85-196D-1BE5-FD297832AB96}"/>
          </ac:spMkLst>
        </pc:spChg>
        <pc:graphicFrameChg chg="del">
          <ac:chgData name="Приходько Антон" userId="ffbac12b-3a5b-41af-9dd5-c07a2d215a0b" providerId="ADAL" clId="{14645819-0DD4-464F-92E1-80A4134FA719}" dt="2022-08-30T07:16:06.020" v="1088" actId="21"/>
          <ac:graphicFrameMkLst>
            <pc:docMk/>
            <pc:sldMk cId="3925882396" sldId="2147374415"/>
            <ac:graphicFrameMk id="5" creationId="{4A700C85-B8AB-1DB8-467C-E5A2A72BA386}"/>
          </ac:graphicFrameMkLst>
        </pc:graphicFrameChg>
      </pc:sldChg>
      <pc:sldChg chg="addSp delSp modSp add mod ord">
        <pc:chgData name="Приходько Антон" userId="ffbac12b-3a5b-41af-9dd5-c07a2d215a0b" providerId="ADAL" clId="{14645819-0DD4-464F-92E1-80A4134FA719}" dt="2022-08-30T08:25:37.115" v="1713" actId="1076"/>
        <pc:sldMkLst>
          <pc:docMk/>
          <pc:sldMk cId="1891963608" sldId="2147374416"/>
        </pc:sldMkLst>
        <pc:spChg chg="mod">
          <ac:chgData name="Приходько Антон" userId="ffbac12b-3a5b-41af-9dd5-c07a2d215a0b" providerId="ADAL" clId="{14645819-0DD4-464F-92E1-80A4134FA719}" dt="2022-08-30T07:15:59.440" v="1086" actId="20577"/>
          <ac:spMkLst>
            <pc:docMk/>
            <pc:sldMk cId="1891963608" sldId="2147374416"/>
            <ac:spMk id="2" creationId="{7C721DC3-E805-9C9F-71CB-C7506533E045}"/>
          </ac:spMkLst>
        </pc:spChg>
        <pc:spChg chg="add del mod">
          <ac:chgData name="Приходько Антон" userId="ffbac12b-3a5b-41af-9dd5-c07a2d215a0b" providerId="ADAL" clId="{14645819-0DD4-464F-92E1-80A4134FA719}" dt="2022-08-30T07:17:33.308" v="1092" actId="478"/>
          <ac:spMkLst>
            <pc:docMk/>
            <pc:sldMk cId="1891963608" sldId="2147374416"/>
            <ac:spMk id="4" creationId="{B369D247-5928-6D73-DEDA-A7B60D44186D}"/>
          </ac:spMkLst>
        </pc:spChg>
        <pc:spChg chg="add mod">
          <ac:chgData name="Приходько Антон" userId="ffbac12b-3a5b-41af-9dd5-c07a2d215a0b" providerId="ADAL" clId="{14645819-0DD4-464F-92E1-80A4134FA719}" dt="2022-08-30T07:38:00.060" v="1342" actId="1076"/>
          <ac:spMkLst>
            <pc:docMk/>
            <pc:sldMk cId="1891963608" sldId="2147374416"/>
            <ac:spMk id="5" creationId="{F5A85EE7-95D1-0B90-5713-A166E27A2AB3}"/>
          </ac:spMkLst>
        </pc:spChg>
        <pc:spChg chg="add del mod">
          <ac:chgData name="Приходько Антон" userId="ffbac12b-3a5b-41af-9dd5-c07a2d215a0b" providerId="ADAL" clId="{14645819-0DD4-464F-92E1-80A4134FA719}" dt="2022-08-30T07:18:32.126" v="1133" actId="478"/>
          <ac:spMkLst>
            <pc:docMk/>
            <pc:sldMk cId="1891963608" sldId="2147374416"/>
            <ac:spMk id="6" creationId="{E413FB5B-ED87-B7A1-BBEC-4DBC1B4E3EC4}"/>
          </ac:spMkLst>
        </pc:spChg>
        <pc:spChg chg="add del mod">
          <ac:chgData name="Приходько Антон" userId="ffbac12b-3a5b-41af-9dd5-c07a2d215a0b" providerId="ADAL" clId="{14645819-0DD4-464F-92E1-80A4134FA719}" dt="2022-08-30T07:18:38.808" v="1142" actId="478"/>
          <ac:spMkLst>
            <pc:docMk/>
            <pc:sldMk cId="1891963608" sldId="2147374416"/>
            <ac:spMk id="7" creationId="{286FF160-1DB2-C799-059E-796A9CEAFC36}"/>
          </ac:spMkLst>
        </pc:spChg>
        <pc:spChg chg="add del">
          <ac:chgData name="Приходько Антон" userId="ffbac12b-3a5b-41af-9dd5-c07a2d215a0b" providerId="ADAL" clId="{14645819-0DD4-464F-92E1-80A4134FA719}" dt="2022-08-30T07:18:43.521" v="1144" actId="478"/>
          <ac:spMkLst>
            <pc:docMk/>
            <pc:sldMk cId="1891963608" sldId="2147374416"/>
            <ac:spMk id="9" creationId="{E0A9AF47-5F18-96E1-52C2-BE6DC5204CCA}"/>
          </ac:spMkLst>
        </pc:spChg>
        <pc:spChg chg="add mod">
          <ac:chgData name="Приходько Антон" userId="ffbac12b-3a5b-41af-9dd5-c07a2d215a0b" providerId="ADAL" clId="{14645819-0DD4-464F-92E1-80A4134FA719}" dt="2022-08-30T07:37:55.621" v="1341" actId="14100"/>
          <ac:spMkLst>
            <pc:docMk/>
            <pc:sldMk cId="1891963608" sldId="2147374416"/>
            <ac:spMk id="10" creationId="{DB0C25C2-5612-2710-D7AC-2541DECF625E}"/>
          </ac:spMkLst>
        </pc:spChg>
        <pc:graphicFrameChg chg="add mod">
          <ac:chgData name="Приходько Антон" userId="ffbac12b-3a5b-41af-9dd5-c07a2d215a0b" providerId="ADAL" clId="{14645819-0DD4-464F-92E1-80A4134FA719}" dt="2022-08-30T07:16:12.245" v="1091" actId="1076"/>
          <ac:graphicFrameMkLst>
            <pc:docMk/>
            <pc:sldMk cId="1891963608" sldId="2147374416"/>
            <ac:graphicFrameMk id="3" creationId="{F2E1FB50-DC42-A100-F6D5-F02A3CB3FBEC}"/>
          </ac:graphicFrameMkLst>
        </pc:graphicFrame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8" creationId="{13250702-333A-A903-36B8-3AADCB68116E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1" creationId="{7E8604D5-AFD9-0FD4-68B9-E9D599A4C039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3" creationId="{C23E00D7-DC60-264F-FCB2-84E7EEAA49E8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5" creationId="{73DE1E61-D48B-CE23-5857-4C95FBBCD44D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7" creationId="{4130B25E-FA93-08B6-7356-565504B04401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9" creationId="{8917F1FC-0458-157C-56C7-00F66B9B35FB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21" creationId="{BDC7D5B8-84ED-5A69-AAE6-AF30EAE62EEE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23" creationId="{1474EFFD-3447-1F97-331E-D6B04EC12B60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25" creationId="{DC57E07E-46ED-6ECA-1978-60619829EE65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27" creationId="{07C91032-4750-67DD-F064-0FFFA6235C49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29" creationId="{BBE5DD84-35DD-834F-DAE4-345CDCC1EDD3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31" creationId="{81E137DA-326E-0C30-CB8B-37AA3E46F6C8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33" creationId="{E2035B52-6BCD-EC57-F255-0F8D828CB9AC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35" creationId="{85B6DAC1-F936-4C05-6583-2AB5D75B5326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37" creationId="{D6B1211C-B60E-9364-B873-1CD8552FD333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39" creationId="{6368875C-C23D-BB01-E9C1-6ACD1FF67A7B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41" creationId="{11E21ED6-404E-FD0E-38F7-894C270C5303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43" creationId="{19F8E205-5910-726D-C2F1-4540F4770867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45" creationId="{1287B003-28E4-2B03-C658-F1DD6C2FF538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47" creationId="{09C430AE-AF0B-FB16-EE61-6B44A59C8354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49" creationId="{8CDFEFE4-6A66-BF40-EB59-50488C2DF9EA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51" creationId="{6EC73AA7-255D-9A5B-0325-0672359DA2F9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53" creationId="{CF462219-5284-FC7F-A9A7-1C5EB10C84C3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55" creationId="{588F4516-AFB2-24EC-8E90-E4EAF9650CA9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57" creationId="{268BEFC6-D976-0D0E-AE39-BADC3DF27BB7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59" creationId="{B2B79E61-0186-EAA3-2238-E63323F92135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61" creationId="{5210526B-7A3C-0CEC-93ED-E67B2C858C8A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63" creationId="{1916A179-04FC-C427-03FB-9F5E1492A913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65" creationId="{0AB8069D-233E-3925-0BD9-5F3DA2846787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67" creationId="{906F146A-145B-9266-E870-85830271D3DD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69" creationId="{A976DB60-BD01-DB89-6153-760CF2846E78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71" creationId="{E7478DBD-7CFE-0B69-B18F-2DD35AFCFB26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73" creationId="{AC42A93E-B466-5E11-F0FD-1DBE2B27F291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75" creationId="{C3F04916-3595-8A9C-1E0E-93A86DB9723D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77" creationId="{8FB16191-D858-404C-4487-40AEA0C57819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79" creationId="{E1ED4157-AA20-9E49-FE2E-0CB1DC7CDE49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81" creationId="{731AD8F8-2EC5-1967-652F-5B9533079031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83" creationId="{F4B53199-55FE-0064-FD92-05B7C44004B6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85" creationId="{5C518E72-52AA-7E9D-7037-004A8FEC8E3A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87" creationId="{DA82738F-DB80-F212-F004-3F168E782674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89" creationId="{C41FD40A-3055-33C3-B082-E4AD387B45C6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91" creationId="{699511F7-0160-550D-1267-159F4E483BCB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93" creationId="{F8BCC65E-3F61-DCFC-1185-E6BC3D0BB7B1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95" creationId="{0C978366-9C7B-58FC-382D-E75BEA1DF358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97" creationId="{19F3F9C5-F3FD-E2B4-1AAD-B1EA4C49687D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99" creationId="{62CB23FA-89F9-110E-D7D6-3CE48E0E05E0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01" creationId="{E0A309F9-4955-448B-A134-52593DD4A7CE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03" creationId="{66A1737F-EDA0-CFE8-8FB0-DB1449424CA2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05" creationId="{CED8E3B5-0BCD-508E-C0BF-29669D715866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07" creationId="{52E94AF8-B08D-B031-0798-F40F66DD3C5C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09" creationId="{5985D531-991C-8BF3-3D69-B5214C854475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11" creationId="{FA089143-07EA-6E02-F4F2-657F67E00B57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13" creationId="{10EA94B9-8440-F057-41C6-1263A2FF3C78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15" creationId="{4B164339-4700-0BB1-94CA-048A7796115E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17" creationId="{CBC84C80-A86E-53BD-87C8-1BEF808CCC1A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19" creationId="{CC020617-9983-F3C1-DD58-4BFAD4A275C9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21" creationId="{5D8EE614-A7A0-8633-9D71-C58C62BC0627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23" creationId="{3391432E-ED2B-CC6F-C303-E150C87E1C70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25" creationId="{0EA89AD0-17A3-4AA6-2F29-8E8E1C605137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27" creationId="{E16F76EC-47CA-E8CE-2B45-CFF67615CE47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29" creationId="{BFDC2330-5D4A-D1CA-1B07-15FAC36CB0E2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31" creationId="{9F6EB1E4-0521-9A5E-437A-4EE6C95582EB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33" creationId="{E9B6FACE-7304-C459-255C-897E6DD73AAE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35" creationId="{BD6F1CBB-6A06-6678-3A09-C5B9BFBD8BD4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37" creationId="{D7697F37-70D9-5931-AB09-1CFB9227C1E4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39" creationId="{C6EEBAC3-B0EC-4D74-0290-86B3E40A2F14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41" creationId="{E5064A68-12B4-1A11-DDEB-72F4EBBF5E9E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43" creationId="{6EAF470F-592D-FC91-35DE-ADE2B16DFFAA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45" creationId="{183F798E-73EC-09C8-2296-2478EE93782F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47" creationId="{F4AAD717-1587-D113-2040-6F96908CFF6F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49" creationId="{28B68510-6EBB-BD70-A047-1673981D3714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51" creationId="{C7547FE7-94F5-7906-1241-CC45C0365F0C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53" creationId="{DCCB2E62-7AFB-5125-631F-348F8B97E19B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55" creationId="{E34AA6B3-A4E6-2C49-C10A-A54F6535105E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57" creationId="{24564A5D-6BEC-34A8-D4A8-2EFD66615400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59" creationId="{2F8BB1E2-4B68-EE89-C9A4-227AC05F866F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61" creationId="{1B2E7274-0882-B82B-5C78-B3B73F6D34F4}"/>
          </ac:picMkLst>
        </pc:picChg>
        <pc:picChg chg="add del mod">
          <ac:chgData name="Приходько Антон" userId="ffbac12b-3a5b-41af-9dd5-c07a2d215a0b" providerId="ADAL" clId="{14645819-0DD4-464F-92E1-80A4134FA719}" dt="2022-08-30T07:37:14.762" v="1329" actId="478"/>
          <ac:picMkLst>
            <pc:docMk/>
            <pc:sldMk cId="1891963608" sldId="2147374416"/>
            <ac:picMk id="1026" creationId="{69ACFBD5-44D8-AE6B-EB19-C128AF10EF55}"/>
          </ac:picMkLst>
        </pc:picChg>
        <pc:picChg chg="add mod">
          <ac:chgData name="Приходько Антон" userId="ffbac12b-3a5b-41af-9dd5-c07a2d215a0b" providerId="ADAL" clId="{14645819-0DD4-464F-92E1-80A4134FA719}" dt="2022-08-30T08:25:37.115" v="1713" actId="1076"/>
          <ac:picMkLst>
            <pc:docMk/>
            <pc:sldMk cId="1891963608" sldId="2147374416"/>
            <ac:picMk id="1028" creationId="{A86C9521-4707-2332-371A-E40B8A18683F}"/>
          </ac:picMkLst>
        </pc:picChg>
      </pc:sldChg>
      <pc:sldChg chg="addSp delSp modSp add mod addCm delCm modCm">
        <pc:chgData name="Приходько Антон" userId="ffbac12b-3a5b-41af-9dd5-c07a2d215a0b" providerId="ADAL" clId="{14645819-0DD4-464F-92E1-80A4134FA719}" dt="2022-08-30T08:28:15.338" v="1726" actId="1957"/>
        <pc:sldMkLst>
          <pc:docMk/>
          <pc:sldMk cId="561756917" sldId="2147374417"/>
        </pc:sldMkLst>
        <pc:spChg chg="mod">
          <ac:chgData name="Приходько Антон" userId="ffbac12b-3a5b-41af-9dd5-c07a2d215a0b" providerId="ADAL" clId="{14645819-0DD4-464F-92E1-80A4134FA719}" dt="2022-08-30T07:19:10.549" v="1167" actId="20577"/>
          <ac:spMkLst>
            <pc:docMk/>
            <pc:sldMk cId="561756917" sldId="2147374417"/>
            <ac:spMk id="2" creationId="{7C721DC3-E805-9C9F-71CB-C7506533E045}"/>
          </ac:spMkLst>
        </pc:spChg>
        <pc:spChg chg="del">
          <ac:chgData name="Приходько Антон" userId="ffbac12b-3a5b-41af-9dd5-c07a2d215a0b" providerId="ADAL" clId="{14645819-0DD4-464F-92E1-80A4134FA719}" dt="2022-08-30T07:19:05.171" v="1148" actId="478"/>
          <ac:spMkLst>
            <pc:docMk/>
            <pc:sldMk cId="561756917" sldId="2147374417"/>
            <ac:spMk id="5" creationId="{F5A85EE7-95D1-0B90-5713-A166E27A2AB3}"/>
          </ac:spMkLst>
        </pc:spChg>
        <pc:spChg chg="add mod">
          <ac:chgData name="Приходько Антон" userId="ffbac12b-3a5b-41af-9dd5-c07a2d215a0b" providerId="ADAL" clId="{14645819-0DD4-464F-92E1-80A4134FA719}" dt="2022-08-30T07:33:00.869" v="1268" actId="1076"/>
          <ac:spMkLst>
            <pc:docMk/>
            <pc:sldMk cId="561756917" sldId="2147374417"/>
            <ac:spMk id="8" creationId="{475CDBB2-D50B-A21E-8AC6-8362336AA365}"/>
          </ac:spMkLst>
        </pc:spChg>
        <pc:spChg chg="add mod">
          <ac:chgData name="Приходько Антон" userId="ffbac12b-3a5b-41af-9dd5-c07a2d215a0b" providerId="ADAL" clId="{14645819-0DD4-464F-92E1-80A4134FA719}" dt="2022-08-30T07:33:06.919" v="1269" actId="571"/>
          <ac:spMkLst>
            <pc:docMk/>
            <pc:sldMk cId="561756917" sldId="2147374417"/>
            <ac:spMk id="9" creationId="{CEBD806B-4C5E-29F3-8706-599B8CDCFDCB}"/>
          </ac:spMkLst>
        </pc:spChg>
        <pc:spChg chg="add mod">
          <ac:chgData name="Приходько Антон" userId="ffbac12b-3a5b-41af-9dd5-c07a2d215a0b" providerId="ADAL" clId="{14645819-0DD4-464F-92E1-80A4134FA719}" dt="2022-08-30T07:39:52.263" v="1361" actId="571"/>
          <ac:spMkLst>
            <pc:docMk/>
            <pc:sldMk cId="561756917" sldId="2147374417"/>
            <ac:spMk id="13" creationId="{183FA023-8C86-D923-7262-75FE2AEE4730}"/>
          </ac:spMkLst>
        </pc:spChg>
        <pc:graphicFrameChg chg="del">
          <ac:chgData name="Приходько Антон" userId="ffbac12b-3a5b-41af-9dd5-c07a2d215a0b" providerId="ADAL" clId="{14645819-0DD4-464F-92E1-80A4134FA719}" dt="2022-08-30T07:19:05.171" v="1148" actId="478"/>
          <ac:graphicFrameMkLst>
            <pc:docMk/>
            <pc:sldMk cId="561756917" sldId="2147374417"/>
            <ac:graphicFrameMk id="3" creationId="{F2E1FB50-DC42-A100-F6D5-F02A3CB3FBEC}"/>
          </ac:graphicFrameMkLst>
        </pc:graphicFrameChg>
        <pc:graphicFrameChg chg="add mod">
          <ac:chgData name="Приходько Антон" userId="ffbac12b-3a5b-41af-9dd5-c07a2d215a0b" providerId="ADAL" clId="{14645819-0DD4-464F-92E1-80A4134FA719}" dt="2022-08-30T08:26:56.077" v="1718" actId="207"/>
          <ac:graphicFrameMkLst>
            <pc:docMk/>
            <pc:sldMk cId="561756917" sldId="2147374417"/>
            <ac:graphicFrameMk id="4" creationId="{8A8EE006-FD7A-9FC7-8E46-12A2E5E288FA}"/>
          </ac:graphicFrameMkLst>
        </pc:graphicFrameChg>
        <pc:graphicFrameChg chg="add del mod">
          <ac:chgData name="Приходько Антон" userId="ffbac12b-3a5b-41af-9dd5-c07a2d215a0b" providerId="ADAL" clId="{14645819-0DD4-464F-92E1-80A4134FA719}" dt="2022-08-30T07:29:15.807" v="1207" actId="21"/>
          <ac:graphicFrameMkLst>
            <pc:docMk/>
            <pc:sldMk cId="561756917" sldId="2147374417"/>
            <ac:graphicFrameMk id="6" creationId="{6C826CF1-7B8F-59F3-F1CF-3F31C6E42CFF}"/>
          </ac:graphicFrameMkLst>
        </pc:graphicFrameChg>
        <pc:graphicFrameChg chg="add del mod">
          <ac:chgData name="Приходько Антон" userId="ffbac12b-3a5b-41af-9dd5-c07a2d215a0b" providerId="ADAL" clId="{14645819-0DD4-464F-92E1-80A4134FA719}" dt="2022-08-30T07:31:13.973" v="1221"/>
          <ac:graphicFrameMkLst>
            <pc:docMk/>
            <pc:sldMk cId="561756917" sldId="2147374417"/>
            <ac:graphicFrameMk id="7" creationId="{88F49B5F-E4B6-4C15-719F-F4D57B9A3C64}"/>
          </ac:graphicFrameMkLst>
        </pc:graphicFrameChg>
        <pc:graphicFrameChg chg="add del mod">
          <ac:chgData name="Приходько Антон" userId="ffbac12b-3a5b-41af-9dd5-c07a2d215a0b" providerId="ADAL" clId="{14645819-0DD4-464F-92E1-80A4134FA719}" dt="2022-08-30T07:38:17.466" v="1346" actId="478"/>
          <ac:graphicFrameMkLst>
            <pc:docMk/>
            <pc:sldMk cId="561756917" sldId="2147374417"/>
            <ac:graphicFrameMk id="10" creationId="{C20186B1-2E6C-FBC7-C5ED-5D473A07310D}"/>
          </ac:graphicFrameMkLst>
        </pc:graphicFrameChg>
        <pc:graphicFrameChg chg="add del mod">
          <ac:chgData name="Приходько Антон" userId="ffbac12b-3a5b-41af-9dd5-c07a2d215a0b" providerId="ADAL" clId="{14645819-0DD4-464F-92E1-80A4134FA719}" dt="2022-08-30T07:38:43.417" v="1351" actId="478"/>
          <ac:graphicFrameMkLst>
            <pc:docMk/>
            <pc:sldMk cId="561756917" sldId="2147374417"/>
            <ac:graphicFrameMk id="11" creationId="{7BECAA22-16A0-623D-5C4F-5F603EC033EC}"/>
          </ac:graphicFrameMkLst>
        </pc:graphicFrameChg>
        <pc:graphicFrameChg chg="add del mod">
          <ac:chgData name="Приходько Антон" userId="ffbac12b-3a5b-41af-9dd5-c07a2d215a0b" providerId="ADAL" clId="{14645819-0DD4-464F-92E1-80A4134FA719}" dt="2022-08-30T07:40:53.670" v="1371" actId="478"/>
          <ac:graphicFrameMkLst>
            <pc:docMk/>
            <pc:sldMk cId="561756917" sldId="2147374417"/>
            <ac:graphicFrameMk id="12" creationId="{A2971220-BF07-A060-E4E6-5B168446AB7D}"/>
          </ac:graphicFrameMkLst>
        </pc:graphicFrameChg>
        <pc:graphicFrameChg chg="add mod">
          <ac:chgData name="Приходько Антон" userId="ffbac12b-3a5b-41af-9dd5-c07a2d215a0b" providerId="ADAL" clId="{14645819-0DD4-464F-92E1-80A4134FA719}" dt="2022-08-30T08:28:15.338" v="1726" actId="1957"/>
          <ac:graphicFrameMkLst>
            <pc:docMk/>
            <pc:sldMk cId="561756917" sldId="2147374417"/>
            <ac:graphicFrameMk id="14" creationId="{EAB37FB1-F125-0234-77B4-A63FDDBB9C0B}"/>
          </ac:graphicFrameMkLst>
        </pc:graphicFrameChg>
        <pc:picChg chg="del">
          <ac:chgData name="Приходько Антон" userId="ffbac12b-3a5b-41af-9dd5-c07a2d215a0b" providerId="ADAL" clId="{14645819-0DD4-464F-92E1-80A4134FA719}" dt="2022-08-30T07:19:05.171" v="1148" actId="478"/>
          <ac:picMkLst>
            <pc:docMk/>
            <pc:sldMk cId="561756917" sldId="2147374417"/>
            <ac:picMk id="1026" creationId="{69ACFBD5-44D8-AE6B-EB19-C128AF10EF55}"/>
          </ac:picMkLst>
        </pc:picChg>
      </pc:sldChg>
      <pc:sldChg chg="addSp delSp modSp add mod">
        <pc:chgData name="Приходько Антон" userId="ffbac12b-3a5b-41af-9dd5-c07a2d215a0b" providerId="ADAL" clId="{14645819-0DD4-464F-92E1-80A4134FA719}" dt="2022-08-30T08:30:36.388" v="1738"/>
        <pc:sldMkLst>
          <pc:docMk/>
          <pc:sldMk cId="3035163697" sldId="2147374418"/>
        </pc:sldMkLst>
        <pc:spChg chg="add mod">
          <ac:chgData name="Приходько Антон" userId="ffbac12b-3a5b-41af-9dd5-c07a2d215a0b" providerId="ADAL" clId="{14645819-0DD4-464F-92E1-80A4134FA719}" dt="2022-08-30T07:33:22.880" v="1270"/>
          <ac:spMkLst>
            <pc:docMk/>
            <pc:sldMk cId="3035163697" sldId="2147374418"/>
            <ac:spMk id="6" creationId="{594777BE-1914-CA8E-5207-21BECDE11D47}"/>
          </ac:spMkLst>
        </pc:spChg>
        <pc:spChg chg="add mod">
          <ac:chgData name="Приходько Антон" userId="ffbac12b-3a5b-41af-9dd5-c07a2d215a0b" providerId="ADAL" clId="{14645819-0DD4-464F-92E1-80A4134FA719}" dt="2022-08-30T07:33:22.880" v="1270"/>
          <ac:spMkLst>
            <pc:docMk/>
            <pc:sldMk cId="3035163697" sldId="2147374418"/>
            <ac:spMk id="7" creationId="{DCA1E636-37EE-3282-D261-9E2B2BE2AC8F}"/>
          </ac:spMkLst>
        </pc:spChg>
        <pc:graphicFrameChg chg="add mod">
          <ac:chgData name="Приходько Антон" userId="ffbac12b-3a5b-41af-9dd5-c07a2d215a0b" providerId="ADAL" clId="{14645819-0DD4-464F-92E1-80A4134FA719}" dt="2022-08-30T08:29:32.360" v="1730" actId="207"/>
          <ac:graphicFrameMkLst>
            <pc:docMk/>
            <pc:sldMk cId="3035163697" sldId="2147374418"/>
            <ac:graphicFrameMk id="3" creationId="{9006B962-FCA1-88E8-F409-09C090BAB70C}"/>
          </ac:graphicFrameMkLst>
        </pc:graphicFrameChg>
        <pc:graphicFrameChg chg="del">
          <ac:chgData name="Приходько Антон" userId="ffbac12b-3a5b-41af-9dd5-c07a2d215a0b" providerId="ADAL" clId="{14645819-0DD4-464F-92E1-80A4134FA719}" dt="2022-08-30T07:29:21.631" v="1210" actId="478"/>
          <ac:graphicFrameMkLst>
            <pc:docMk/>
            <pc:sldMk cId="3035163697" sldId="2147374418"/>
            <ac:graphicFrameMk id="4" creationId="{8A8EE006-FD7A-9FC7-8E46-12A2E5E288FA}"/>
          </ac:graphicFrameMkLst>
        </pc:graphicFrameChg>
        <pc:graphicFrameChg chg="add mod">
          <ac:chgData name="Приходько Антон" userId="ffbac12b-3a5b-41af-9dd5-c07a2d215a0b" providerId="ADAL" clId="{14645819-0DD4-464F-92E1-80A4134FA719}" dt="2022-08-30T08:30:36.388" v="1738"/>
          <ac:graphicFrameMkLst>
            <pc:docMk/>
            <pc:sldMk cId="3035163697" sldId="2147374418"/>
            <ac:graphicFrameMk id="5" creationId="{E4A6B797-2C93-7810-E621-317FCD3FD255}"/>
          </ac:graphicFrameMkLst>
        </pc:graphicFrameChg>
      </pc:sldChg>
      <pc:sldChg chg="new del">
        <pc:chgData name="Приходько Антон" userId="ffbac12b-3a5b-41af-9dd5-c07a2d215a0b" providerId="ADAL" clId="{14645819-0DD4-464F-92E1-80A4134FA719}" dt="2022-08-30T08:23:53.852" v="1696" actId="2696"/>
        <pc:sldMkLst>
          <pc:docMk/>
          <pc:sldMk cId="212235716" sldId="2147374419"/>
        </pc:sldMkLst>
      </pc:sldChg>
      <pc:sldChg chg="new del">
        <pc:chgData name="Приходько Антон" userId="ffbac12b-3a5b-41af-9dd5-c07a2d215a0b" providerId="ADAL" clId="{14645819-0DD4-464F-92E1-80A4134FA719}" dt="2022-08-30T08:20:20.474" v="1595" actId="2696"/>
        <pc:sldMkLst>
          <pc:docMk/>
          <pc:sldMk cId="640103759" sldId="2147374419"/>
        </pc:sldMkLst>
      </pc:sldChg>
      <pc:sldChg chg="new del">
        <pc:chgData name="Приходько Антон" userId="ffbac12b-3a5b-41af-9dd5-c07a2d215a0b" providerId="ADAL" clId="{14645819-0DD4-464F-92E1-80A4134FA719}" dt="2022-08-30T08:22:48.036" v="1631" actId="680"/>
        <pc:sldMkLst>
          <pc:docMk/>
          <pc:sldMk cId="1353829780" sldId="2147374419"/>
        </pc:sldMkLst>
      </pc:sldChg>
      <pc:sldChg chg="modSp new del mod">
        <pc:chgData name="Приходько Антон" userId="ffbac12b-3a5b-41af-9dd5-c07a2d215a0b" providerId="ADAL" clId="{14645819-0DD4-464F-92E1-80A4134FA719}" dt="2022-08-30T08:22:42.247" v="1629" actId="2696"/>
        <pc:sldMkLst>
          <pc:docMk/>
          <pc:sldMk cId="1981516582" sldId="2147374419"/>
        </pc:sldMkLst>
        <pc:spChg chg="mod">
          <ac:chgData name="Приходько Антон" userId="ffbac12b-3a5b-41af-9dd5-c07a2d215a0b" providerId="ADAL" clId="{14645819-0DD4-464F-92E1-80A4134FA719}" dt="2022-08-30T08:22:39.925" v="1628" actId="20577"/>
          <ac:spMkLst>
            <pc:docMk/>
            <pc:sldMk cId="1981516582" sldId="2147374419"/>
            <ac:spMk id="5" creationId="{866C8A0A-18F4-3E14-726B-8852ADE229EF}"/>
          </ac:spMkLst>
        </pc:spChg>
      </pc:sldChg>
      <pc:sldMasterChg chg="modSp addSldLayout delSldLayout modSldLayout sldLayoutOrd">
        <pc:chgData name="Приходько Антон" userId="ffbac12b-3a5b-41af-9dd5-c07a2d215a0b" providerId="ADAL" clId="{14645819-0DD4-464F-92E1-80A4134FA719}" dt="2022-08-30T08:42:41.267" v="1990" actId="20577"/>
        <pc:sldMasterMkLst>
          <pc:docMk/>
          <pc:sldMasterMk cId="1861235880" sldId="2147483705"/>
        </pc:sldMasterMkLst>
        <pc:spChg chg="mod">
          <ac:chgData name="Приходько Антон" userId="ffbac12b-3a5b-41af-9dd5-c07a2d215a0b" providerId="ADAL" clId="{14645819-0DD4-464F-92E1-80A4134FA719}" dt="2022-08-30T05:23:27.726" v="423" actId="948"/>
          <ac:spMkLst>
            <pc:docMk/>
            <pc:sldMasterMk cId="1861235880" sldId="2147483705"/>
            <ac:spMk id="3" creationId="{967DAA7E-0241-61ED-141C-9B0DB45F0CD4}"/>
          </ac:spMkLst>
        </pc:spChg>
        <pc:sldLayoutChg chg="addSp delSp modSp mod">
          <pc:chgData name="Приходько Антон" userId="ffbac12b-3a5b-41af-9dd5-c07a2d215a0b" providerId="ADAL" clId="{14645819-0DD4-464F-92E1-80A4134FA719}" dt="2022-08-30T08:40:55.474" v="1938" actId="14100"/>
          <pc:sldLayoutMkLst>
            <pc:docMk/>
            <pc:sldMasterMk cId="1861235880" sldId="2147483705"/>
            <pc:sldLayoutMk cId="2589653918" sldId="2147483702"/>
          </pc:sldLayoutMkLst>
          <pc:spChg chg="mod">
            <ac:chgData name="Приходько Антон" userId="ffbac12b-3a5b-41af-9dd5-c07a2d215a0b" providerId="ADAL" clId="{14645819-0DD4-464F-92E1-80A4134FA719}" dt="2022-08-30T07:46:10.689" v="1403" actId="20577"/>
            <ac:spMkLst>
              <pc:docMk/>
              <pc:sldMasterMk cId="1861235880" sldId="2147483705"/>
              <pc:sldLayoutMk cId="2589653918" sldId="2147483702"/>
              <ac:spMk id="2" creationId="{E500D88F-18A0-D3CF-4A3D-23C9CA2D0390}"/>
            </ac:spMkLst>
          </pc:spChg>
          <pc:spChg chg="mod">
            <ac:chgData name="Приходько Антон" userId="ffbac12b-3a5b-41af-9dd5-c07a2d215a0b" providerId="ADAL" clId="{14645819-0DD4-464F-92E1-80A4134FA719}" dt="2022-08-30T08:40:29.142" v="1932" actId="1076"/>
            <ac:spMkLst>
              <pc:docMk/>
              <pc:sldMasterMk cId="1861235880" sldId="2147483705"/>
              <pc:sldLayoutMk cId="2589653918" sldId="2147483702"/>
              <ac:spMk id="4" creationId="{CEB265C8-4778-9921-F56A-1C629263901E}"/>
            </ac:spMkLst>
          </pc:spChg>
          <pc:spChg chg="add mod">
            <ac:chgData name="Приходько Антон" userId="ffbac12b-3a5b-41af-9dd5-c07a2d215a0b" providerId="ADAL" clId="{14645819-0DD4-464F-92E1-80A4134FA719}" dt="2022-08-30T08:40:55.474" v="1938" actId="14100"/>
            <ac:spMkLst>
              <pc:docMk/>
              <pc:sldMasterMk cId="1861235880" sldId="2147483705"/>
              <pc:sldLayoutMk cId="2589653918" sldId="2147483702"/>
              <ac:spMk id="5" creationId="{4AF5BAF8-C25D-ADF1-D72A-92BF56BF6D5A}"/>
            </ac:spMkLst>
          </pc:spChg>
          <pc:picChg chg="del">
            <ac:chgData name="Приходько Антон" userId="ffbac12b-3a5b-41af-9dd5-c07a2d215a0b" providerId="ADAL" clId="{14645819-0DD4-464F-92E1-80A4134FA719}" dt="2022-08-30T04:20:20.502" v="2" actId="478"/>
            <ac:picMkLst>
              <pc:docMk/>
              <pc:sldMasterMk cId="1861235880" sldId="2147483705"/>
              <pc:sldLayoutMk cId="2589653918" sldId="2147483702"/>
              <ac:picMk id="5" creationId="{E6535145-DE1A-FE1F-4508-6897AD2C41E3}"/>
            </ac:picMkLst>
          </pc:picChg>
          <pc:picChg chg="add mod">
            <ac:chgData name="Приходько Антон" userId="ffbac12b-3a5b-41af-9dd5-c07a2d215a0b" providerId="ADAL" clId="{14645819-0DD4-464F-92E1-80A4134FA719}" dt="2022-08-30T04:20:21.656" v="4" actId="167"/>
            <ac:picMkLst>
              <pc:docMk/>
              <pc:sldMasterMk cId="1861235880" sldId="2147483705"/>
              <pc:sldLayoutMk cId="2589653918" sldId="2147483702"/>
              <ac:picMk id="7" creationId="{2BF8CAEE-53A0-14D6-EFE3-509EF52FC9BF}"/>
            </ac:picMkLst>
          </pc:picChg>
        </pc:sldLayoutChg>
        <pc:sldLayoutChg chg="ord">
          <pc:chgData name="Приходько Антон" userId="ffbac12b-3a5b-41af-9dd5-c07a2d215a0b" providerId="ADAL" clId="{14645819-0DD4-464F-92E1-80A4134FA719}" dt="2022-08-30T05:44:36.618" v="639" actId="20578"/>
          <pc:sldLayoutMkLst>
            <pc:docMk/>
            <pc:sldMasterMk cId="1861235880" sldId="2147483705"/>
            <pc:sldLayoutMk cId="2993833031" sldId="2147483712"/>
          </pc:sldLayoutMkLst>
        </pc:sldLayoutChg>
        <pc:sldLayoutChg chg="ord">
          <pc:chgData name="Приходько Антон" userId="ffbac12b-3a5b-41af-9dd5-c07a2d215a0b" providerId="ADAL" clId="{14645819-0DD4-464F-92E1-80A4134FA719}" dt="2022-08-30T05:44:40.955" v="640" actId="20578"/>
          <pc:sldLayoutMkLst>
            <pc:docMk/>
            <pc:sldMasterMk cId="1861235880" sldId="2147483705"/>
            <pc:sldLayoutMk cId="3981539129" sldId="2147483713"/>
          </pc:sldLayoutMkLst>
        </pc:sldLayoutChg>
        <pc:sldLayoutChg chg="modSp mod">
          <pc:chgData name="Приходько Антон" userId="ffbac12b-3a5b-41af-9dd5-c07a2d215a0b" providerId="ADAL" clId="{14645819-0DD4-464F-92E1-80A4134FA719}" dt="2022-08-30T08:41:40.576" v="1944" actId="1035"/>
          <pc:sldLayoutMkLst>
            <pc:docMk/>
            <pc:sldMasterMk cId="1861235880" sldId="2147483705"/>
            <pc:sldLayoutMk cId="3364171264" sldId="2147483764"/>
          </pc:sldLayoutMkLst>
          <pc:spChg chg="mod">
            <ac:chgData name="Приходько Антон" userId="ffbac12b-3a5b-41af-9dd5-c07a2d215a0b" providerId="ADAL" clId="{14645819-0DD4-464F-92E1-80A4134FA719}" dt="2022-08-30T08:39:59.736" v="1927" actId="14100"/>
            <ac:spMkLst>
              <pc:docMk/>
              <pc:sldMasterMk cId="1861235880" sldId="2147483705"/>
              <pc:sldLayoutMk cId="3364171264" sldId="2147483764"/>
              <ac:spMk id="10" creationId="{FDDF2782-D28C-AC6E-3DC5-0211B640E8A0}"/>
            </ac:spMkLst>
          </pc:spChg>
          <pc:spChg chg="mod">
            <ac:chgData name="Приходько Антон" userId="ffbac12b-3a5b-41af-9dd5-c07a2d215a0b" providerId="ADAL" clId="{14645819-0DD4-464F-92E1-80A4134FA719}" dt="2022-08-30T08:41:40.576" v="1944" actId="1035"/>
            <ac:spMkLst>
              <pc:docMk/>
              <pc:sldMasterMk cId="1861235880" sldId="2147483705"/>
              <pc:sldLayoutMk cId="3364171264" sldId="2147483764"/>
              <ac:spMk id="12" creationId="{AF45C688-8440-8AFB-7D67-913CFC7CFC6F}"/>
            </ac:spMkLst>
          </pc:spChg>
          <pc:spChg chg="mod">
            <ac:chgData name="Приходько Антон" userId="ffbac12b-3a5b-41af-9dd5-c07a2d215a0b" providerId="ADAL" clId="{14645819-0DD4-464F-92E1-80A4134FA719}" dt="2022-08-30T07:46:16.076" v="1405"/>
            <ac:spMkLst>
              <pc:docMk/>
              <pc:sldMasterMk cId="1861235880" sldId="2147483705"/>
              <pc:sldLayoutMk cId="3364171264" sldId="2147483764"/>
              <ac:spMk id="15" creationId="{986566FB-B1F0-0666-D563-D5EA8D89048A}"/>
            </ac:spMkLst>
          </pc:spChg>
        </pc:sldLayoutChg>
        <pc:sldLayoutChg chg="delSp modSp mod">
          <pc:chgData name="Приходько Антон" userId="ffbac12b-3a5b-41af-9dd5-c07a2d215a0b" providerId="ADAL" clId="{14645819-0DD4-464F-92E1-80A4134FA719}" dt="2022-08-30T08:11:10.852" v="1513" actId="948"/>
          <pc:sldLayoutMkLst>
            <pc:docMk/>
            <pc:sldMasterMk cId="1861235880" sldId="2147483705"/>
            <pc:sldLayoutMk cId="839499574" sldId="2147483765"/>
          </pc:sldLayoutMkLst>
          <pc:spChg chg="mod">
            <ac:chgData name="Приходько Антон" userId="ffbac12b-3a5b-41af-9dd5-c07a2d215a0b" providerId="ADAL" clId="{14645819-0DD4-464F-92E1-80A4134FA719}" dt="2022-08-30T08:11:10.852" v="1513" actId="948"/>
            <ac:spMkLst>
              <pc:docMk/>
              <pc:sldMasterMk cId="1861235880" sldId="2147483705"/>
              <pc:sldLayoutMk cId="839499574" sldId="2147483765"/>
              <ac:spMk id="9" creationId="{C1A116B7-2BED-C258-3EAF-201DCFFC6739}"/>
            </ac:spMkLst>
          </pc:spChg>
          <pc:spChg chg="mod">
            <ac:chgData name="Приходько Антон" userId="ffbac12b-3a5b-41af-9dd5-c07a2d215a0b" providerId="ADAL" clId="{14645819-0DD4-464F-92E1-80A4134FA719}" dt="2022-08-30T05:10:22.478" v="230" actId="1035"/>
            <ac:spMkLst>
              <pc:docMk/>
              <pc:sldMasterMk cId="1861235880" sldId="2147483705"/>
              <pc:sldLayoutMk cId="839499574" sldId="2147483765"/>
              <ac:spMk id="10" creationId="{9BEBC7AC-CF48-5AB6-4686-D5A739AD85D9}"/>
            </ac:spMkLst>
          </pc:spChg>
          <pc:spChg chg="del mod">
            <ac:chgData name="Приходько Антон" userId="ffbac12b-3a5b-41af-9dd5-c07a2d215a0b" providerId="ADAL" clId="{14645819-0DD4-464F-92E1-80A4134FA719}" dt="2022-08-30T05:04:43.485" v="107" actId="21"/>
            <ac:spMkLst>
              <pc:docMk/>
              <pc:sldMasterMk cId="1861235880" sldId="2147483705"/>
              <pc:sldLayoutMk cId="839499574" sldId="2147483765"/>
              <ac:spMk id="18" creationId="{E25BE4B6-02CE-187F-2E23-450D9406FD33}"/>
            </ac:spMkLst>
          </pc:spChg>
          <pc:spChg chg="mod">
            <ac:chgData name="Приходько Антон" userId="ffbac12b-3a5b-41af-9dd5-c07a2d215a0b" providerId="ADAL" clId="{14645819-0DD4-464F-92E1-80A4134FA719}" dt="2022-08-30T05:03:30.646" v="94" actId="207"/>
            <ac:spMkLst>
              <pc:docMk/>
              <pc:sldMasterMk cId="1861235880" sldId="2147483705"/>
              <pc:sldLayoutMk cId="839499574" sldId="2147483765"/>
              <ac:spMk id="21" creationId="{E22516D2-F592-A47C-BA32-18CF664CDCE6}"/>
            </ac:spMkLst>
          </pc:spChg>
        </pc:sldLayoutChg>
        <pc:sldLayoutChg chg="addSp delSp modSp mod">
          <pc:chgData name="Приходько Антон" userId="ffbac12b-3a5b-41af-9dd5-c07a2d215a0b" providerId="ADAL" clId="{14645819-0DD4-464F-92E1-80A4134FA719}" dt="2022-08-30T05:38:31.545" v="609" actId="571"/>
          <pc:sldLayoutMkLst>
            <pc:docMk/>
            <pc:sldMasterMk cId="1861235880" sldId="2147483705"/>
            <pc:sldLayoutMk cId="570064203" sldId="2147483767"/>
          </pc:sldLayoutMkLst>
          <pc:spChg chg="mod">
            <ac:chgData name="Приходько Антон" userId="ffbac12b-3a5b-41af-9dd5-c07a2d215a0b" providerId="ADAL" clId="{14645819-0DD4-464F-92E1-80A4134FA719}" dt="2022-08-30T05:31:00.228" v="509" actId="1036"/>
            <ac:spMkLst>
              <pc:docMk/>
              <pc:sldMasterMk cId="1861235880" sldId="2147483705"/>
              <pc:sldLayoutMk cId="570064203" sldId="2147483767"/>
              <ac:spMk id="3" creationId="{99E1B09A-F506-BC38-5B39-9F4E47A3C9AA}"/>
            </ac:spMkLst>
          </pc:spChg>
          <pc:spChg chg="add mod">
            <ac:chgData name="Приходько Антон" userId="ffbac12b-3a5b-41af-9dd5-c07a2d215a0b" providerId="ADAL" clId="{14645819-0DD4-464F-92E1-80A4134FA719}" dt="2022-08-30T05:31:00.228" v="509" actId="1036"/>
            <ac:spMkLst>
              <pc:docMk/>
              <pc:sldMasterMk cId="1861235880" sldId="2147483705"/>
              <pc:sldLayoutMk cId="570064203" sldId="2147483767"/>
              <ac:spMk id="4" creationId="{F0697A4E-B421-6983-D757-6FF03556CC4B}"/>
            </ac:spMkLst>
          </pc:spChg>
          <pc:spChg chg="add mod">
            <ac:chgData name="Приходько Антон" userId="ffbac12b-3a5b-41af-9dd5-c07a2d215a0b" providerId="ADAL" clId="{14645819-0DD4-464F-92E1-80A4134FA719}" dt="2022-08-30T05:31:00.228" v="509" actId="1036"/>
            <ac:spMkLst>
              <pc:docMk/>
              <pc:sldMasterMk cId="1861235880" sldId="2147483705"/>
              <pc:sldLayoutMk cId="570064203" sldId="2147483767"/>
              <ac:spMk id="5" creationId="{FF55DBC4-5DEB-566A-4603-D69FAC00026C}"/>
            </ac:spMkLst>
          </pc:spChg>
          <pc:spChg chg="add mod">
            <ac:chgData name="Приходько Антон" userId="ffbac12b-3a5b-41af-9dd5-c07a2d215a0b" providerId="ADAL" clId="{14645819-0DD4-464F-92E1-80A4134FA719}" dt="2022-08-30T05:31:00.228" v="509" actId="1036"/>
            <ac:spMkLst>
              <pc:docMk/>
              <pc:sldMasterMk cId="1861235880" sldId="2147483705"/>
              <pc:sldLayoutMk cId="570064203" sldId="2147483767"/>
              <ac:spMk id="6" creationId="{6EF52074-38E3-6F11-FCF8-F33BE87E8304}"/>
            </ac:spMkLst>
          </pc:spChg>
          <pc:spChg chg="mod">
            <ac:chgData name="Приходько Антон" userId="ffbac12b-3a5b-41af-9dd5-c07a2d215a0b" providerId="ADAL" clId="{14645819-0DD4-464F-92E1-80A4134FA719}" dt="2022-08-30T05:31:00.228" v="509" actId="1036"/>
            <ac:spMkLst>
              <pc:docMk/>
              <pc:sldMasterMk cId="1861235880" sldId="2147483705"/>
              <pc:sldLayoutMk cId="570064203" sldId="2147483767"/>
              <ac:spMk id="8" creationId="{96798D91-24F4-43FC-8F7A-7E0768C30368}"/>
            </ac:spMkLst>
          </pc:spChg>
          <pc:spChg chg="mod">
            <ac:chgData name="Приходько Антон" userId="ffbac12b-3a5b-41af-9dd5-c07a2d215a0b" providerId="ADAL" clId="{14645819-0DD4-464F-92E1-80A4134FA719}" dt="2022-08-30T05:31:00.228" v="509" actId="1036"/>
            <ac:spMkLst>
              <pc:docMk/>
              <pc:sldMasterMk cId="1861235880" sldId="2147483705"/>
              <pc:sldLayoutMk cId="570064203" sldId="2147483767"/>
              <ac:spMk id="9" creationId="{75A52AD2-BEFD-66FE-51FB-37CAF52D0677}"/>
            </ac:spMkLst>
          </pc:spChg>
          <pc:spChg chg="add del">
            <ac:chgData name="Приходько Антон" userId="ffbac12b-3a5b-41af-9dd5-c07a2d215a0b" providerId="ADAL" clId="{14645819-0DD4-464F-92E1-80A4134FA719}" dt="2022-08-30T05:36:21.144" v="555" actId="11529"/>
            <ac:spMkLst>
              <pc:docMk/>
              <pc:sldMasterMk cId="1861235880" sldId="2147483705"/>
              <pc:sldLayoutMk cId="570064203" sldId="2147483767"/>
              <ac:spMk id="10" creationId="{6B53A63B-8647-1DFA-AD8B-2ED74D7E5DD4}"/>
            </ac:spMkLst>
          </pc:spChg>
          <pc:spChg chg="add mod">
            <ac:chgData name="Приходько Антон" userId="ffbac12b-3a5b-41af-9dd5-c07a2d215a0b" providerId="ADAL" clId="{14645819-0DD4-464F-92E1-80A4134FA719}" dt="2022-08-30T05:38:22.199" v="607" actId="3064"/>
            <ac:spMkLst>
              <pc:docMk/>
              <pc:sldMasterMk cId="1861235880" sldId="2147483705"/>
              <pc:sldLayoutMk cId="570064203" sldId="2147483767"/>
              <ac:spMk id="11" creationId="{6432D112-392A-B90B-996B-CAC9025D3616}"/>
            </ac:spMkLst>
          </pc:spChg>
          <pc:spChg chg="add mod">
            <ac:chgData name="Приходько Антон" userId="ffbac12b-3a5b-41af-9dd5-c07a2d215a0b" providerId="ADAL" clId="{14645819-0DD4-464F-92E1-80A4134FA719}" dt="2022-08-30T05:37:38.880" v="570" actId="571"/>
            <ac:spMkLst>
              <pc:docMk/>
              <pc:sldMasterMk cId="1861235880" sldId="2147483705"/>
              <pc:sldLayoutMk cId="570064203" sldId="2147483767"/>
              <ac:spMk id="12" creationId="{6F35103A-50BF-D1D5-4EFC-9FE7E8C0D1B0}"/>
            </ac:spMkLst>
          </pc:spChg>
          <pc:spChg chg="mod">
            <ac:chgData name="Приходько Антон" userId="ffbac12b-3a5b-41af-9dd5-c07a2d215a0b" providerId="ADAL" clId="{14645819-0DD4-464F-92E1-80A4134FA719}" dt="2022-08-30T05:32:57.204" v="518" actId="207"/>
            <ac:spMkLst>
              <pc:docMk/>
              <pc:sldMasterMk cId="1861235880" sldId="2147483705"/>
              <pc:sldLayoutMk cId="570064203" sldId="2147483767"/>
              <ac:spMk id="13" creationId="{D928688C-3D91-9779-92C2-D8EA178BC266}"/>
            </ac:spMkLst>
          </pc:spChg>
          <pc:spChg chg="add mod">
            <ac:chgData name="Приходько Антон" userId="ffbac12b-3a5b-41af-9dd5-c07a2d215a0b" providerId="ADAL" clId="{14645819-0DD4-464F-92E1-80A4134FA719}" dt="2022-08-30T05:37:37.647" v="568" actId="571"/>
            <ac:spMkLst>
              <pc:docMk/>
              <pc:sldMasterMk cId="1861235880" sldId="2147483705"/>
              <pc:sldLayoutMk cId="570064203" sldId="2147483767"/>
              <ac:spMk id="15" creationId="{9A9FDD06-BEE6-4D68-729F-38F3A2E046A4}"/>
            </ac:spMkLst>
          </pc:spChg>
          <pc:spChg chg="add mod">
            <ac:chgData name="Приходько Антон" userId="ffbac12b-3a5b-41af-9dd5-c07a2d215a0b" providerId="ADAL" clId="{14645819-0DD4-464F-92E1-80A4134FA719}" dt="2022-08-30T05:38:29.086" v="608" actId="571"/>
            <ac:spMkLst>
              <pc:docMk/>
              <pc:sldMasterMk cId="1861235880" sldId="2147483705"/>
              <pc:sldLayoutMk cId="570064203" sldId="2147483767"/>
              <ac:spMk id="16" creationId="{E7B298F8-4D25-0A06-795C-810D0D4D93F9}"/>
            </ac:spMkLst>
          </pc:spChg>
          <pc:spChg chg="add mod">
            <ac:chgData name="Приходько Антон" userId="ffbac12b-3a5b-41af-9dd5-c07a2d215a0b" providerId="ADAL" clId="{14645819-0DD4-464F-92E1-80A4134FA719}" dt="2022-08-30T05:38:31.545" v="609" actId="571"/>
            <ac:spMkLst>
              <pc:docMk/>
              <pc:sldMasterMk cId="1861235880" sldId="2147483705"/>
              <pc:sldLayoutMk cId="570064203" sldId="2147483767"/>
              <ac:spMk id="17" creationId="{717D673E-1D4B-7B42-3553-90824C6604FF}"/>
            </ac:spMkLst>
          </pc:spChg>
          <pc:picChg chg="add mod">
            <ac:chgData name="Приходько Антон" userId="ffbac12b-3a5b-41af-9dd5-c07a2d215a0b" providerId="ADAL" clId="{14645819-0DD4-464F-92E1-80A4134FA719}" dt="2022-08-30T05:29:20.089" v="450" actId="571"/>
            <ac:picMkLst>
              <pc:docMk/>
              <pc:sldMasterMk cId="1861235880" sldId="2147483705"/>
              <pc:sldLayoutMk cId="570064203" sldId="2147483767"/>
              <ac:picMk id="2" creationId="{FFA500FF-9AF7-324B-C3A0-A88707745DD3}"/>
            </ac:picMkLst>
          </pc:picChg>
          <pc:picChg chg="mod">
            <ac:chgData name="Приходько Антон" userId="ffbac12b-3a5b-41af-9dd5-c07a2d215a0b" providerId="ADAL" clId="{14645819-0DD4-464F-92E1-80A4134FA719}" dt="2022-08-30T05:37:28.393" v="566" actId="1076"/>
            <ac:picMkLst>
              <pc:docMk/>
              <pc:sldMasterMk cId="1861235880" sldId="2147483705"/>
              <pc:sldLayoutMk cId="570064203" sldId="2147483767"/>
              <ac:picMk id="14" creationId="{496081BF-0689-E9F2-3589-9AC8ECD14ECF}"/>
            </ac:picMkLst>
          </pc:picChg>
        </pc:sldLayoutChg>
        <pc:sldLayoutChg chg="addSp modSp mod">
          <pc:chgData name="Приходько Антон" userId="ffbac12b-3a5b-41af-9dd5-c07a2d215a0b" providerId="ADAL" clId="{14645819-0DD4-464F-92E1-80A4134FA719}" dt="2022-08-30T08:41:15.646" v="1941" actId="13926"/>
          <pc:sldLayoutMkLst>
            <pc:docMk/>
            <pc:sldMasterMk cId="1861235880" sldId="2147483705"/>
            <pc:sldLayoutMk cId="1835427589" sldId="2147483768"/>
          </pc:sldLayoutMkLst>
          <pc:spChg chg="mod">
            <ac:chgData name="Приходько Антон" userId="ffbac12b-3a5b-41af-9dd5-c07a2d215a0b" providerId="ADAL" clId="{14645819-0DD4-464F-92E1-80A4134FA719}" dt="2022-08-30T08:39:32.280" v="1915"/>
            <ac:spMkLst>
              <pc:docMk/>
              <pc:sldMasterMk cId="1861235880" sldId="2147483705"/>
              <pc:sldLayoutMk cId="1835427589" sldId="2147483768"/>
              <ac:spMk id="3" creationId="{0E2CCFBA-8079-3588-68C8-2581515A72DC}"/>
            </ac:spMkLst>
          </pc:spChg>
          <pc:spChg chg="add mod">
            <ac:chgData name="Приходько Антон" userId="ffbac12b-3a5b-41af-9dd5-c07a2d215a0b" providerId="ADAL" clId="{14645819-0DD4-464F-92E1-80A4134FA719}" dt="2022-08-30T08:41:15.646" v="1941" actId="13926"/>
            <ac:spMkLst>
              <pc:docMk/>
              <pc:sldMasterMk cId="1861235880" sldId="2147483705"/>
              <pc:sldLayoutMk cId="1835427589" sldId="2147483768"/>
              <ac:spMk id="5" creationId="{6D9C1F48-4A24-2146-77E0-502C5F952C4A}"/>
            </ac:spMkLst>
          </pc:spChg>
          <pc:spChg chg="mod">
            <ac:chgData name="Приходько Антон" userId="ffbac12b-3a5b-41af-9dd5-c07a2d215a0b" providerId="ADAL" clId="{14645819-0DD4-464F-92E1-80A4134FA719}" dt="2022-08-30T07:46:13.766" v="1404"/>
            <ac:spMkLst>
              <pc:docMk/>
              <pc:sldMasterMk cId="1861235880" sldId="2147483705"/>
              <pc:sldLayoutMk cId="1835427589" sldId="2147483768"/>
              <ac:spMk id="6" creationId="{6F348049-6CC2-7253-3EA3-BDE7DD561535}"/>
            </ac:spMkLst>
          </pc:spChg>
          <pc:picChg chg="mod modCrop">
            <ac:chgData name="Приходько Антон" userId="ffbac12b-3a5b-41af-9dd5-c07a2d215a0b" providerId="ADAL" clId="{14645819-0DD4-464F-92E1-80A4134FA719}" dt="2022-08-30T04:20:13.628" v="1" actId="732"/>
            <ac:picMkLst>
              <pc:docMk/>
              <pc:sldMasterMk cId="1861235880" sldId="2147483705"/>
              <pc:sldLayoutMk cId="1835427589" sldId="2147483768"/>
              <ac:picMk id="9" creationId="{8A67BD6D-FD10-22BC-D618-E3E94223D881}"/>
            </ac:picMkLst>
          </pc:picChg>
        </pc:sldLayoutChg>
        <pc:sldLayoutChg chg="addSp delSp modSp mod">
          <pc:chgData name="Приходько Антон" userId="ffbac12b-3a5b-41af-9dd5-c07a2d215a0b" providerId="ADAL" clId="{14645819-0DD4-464F-92E1-80A4134FA719}" dt="2022-08-30T05:39:04.959" v="622"/>
          <pc:sldLayoutMkLst>
            <pc:docMk/>
            <pc:sldMasterMk cId="1861235880" sldId="2147483705"/>
            <pc:sldLayoutMk cId="1497466743" sldId="2147483777"/>
          </pc:sldLayoutMkLst>
          <pc:spChg chg="add mod">
            <ac:chgData name="Приходько Антон" userId="ffbac12b-3a5b-41af-9dd5-c07a2d215a0b" providerId="ADAL" clId="{14645819-0DD4-464F-92E1-80A4134FA719}" dt="2022-08-30T05:32:32.120" v="513"/>
            <ac:spMkLst>
              <pc:docMk/>
              <pc:sldMasterMk cId="1861235880" sldId="2147483705"/>
              <pc:sldLayoutMk cId="1497466743" sldId="2147483777"/>
              <ac:spMk id="2" creationId="{7E055F62-33CA-F9C8-DD59-2BE8088ACD9D}"/>
            </ac:spMkLst>
          </pc:spChg>
          <pc:spChg chg="add mod">
            <ac:chgData name="Приходько Антон" userId="ffbac12b-3a5b-41af-9dd5-c07a2d215a0b" providerId="ADAL" clId="{14645819-0DD4-464F-92E1-80A4134FA719}" dt="2022-08-30T05:32:32.120" v="513"/>
            <ac:spMkLst>
              <pc:docMk/>
              <pc:sldMasterMk cId="1861235880" sldId="2147483705"/>
              <pc:sldLayoutMk cId="1497466743" sldId="2147483777"/>
              <ac:spMk id="3" creationId="{40D2FC19-CB6D-A9AE-0786-C1E7617E9CE0}"/>
            </ac:spMkLst>
          </pc:spChg>
          <pc:spChg chg="add mod">
            <ac:chgData name="Приходько Антон" userId="ffbac12b-3a5b-41af-9dd5-c07a2d215a0b" providerId="ADAL" clId="{14645819-0DD4-464F-92E1-80A4134FA719}" dt="2022-08-30T05:32:32.120" v="513"/>
            <ac:spMkLst>
              <pc:docMk/>
              <pc:sldMasterMk cId="1861235880" sldId="2147483705"/>
              <pc:sldLayoutMk cId="1497466743" sldId="2147483777"/>
              <ac:spMk id="4" creationId="{259B83BA-8334-8907-16FD-0C1818470DE3}"/>
            </ac:spMkLst>
          </pc:spChg>
          <pc:spChg chg="del">
            <ac:chgData name="Приходько Антон" userId="ffbac12b-3a5b-41af-9dd5-c07a2d215a0b" providerId="ADAL" clId="{14645819-0DD4-464F-92E1-80A4134FA719}" dt="2022-08-30T05:32:31.820" v="512" actId="478"/>
            <ac:spMkLst>
              <pc:docMk/>
              <pc:sldMasterMk cId="1861235880" sldId="2147483705"/>
              <pc:sldLayoutMk cId="1497466743" sldId="2147483777"/>
              <ac:spMk id="5" creationId="{7ED8DB06-39A5-CE62-D26E-7829F3892A2F}"/>
            </ac:spMkLst>
          </pc:spChg>
          <pc:spChg chg="add mod">
            <ac:chgData name="Приходько Антон" userId="ffbac12b-3a5b-41af-9dd5-c07a2d215a0b" providerId="ADAL" clId="{14645819-0DD4-464F-92E1-80A4134FA719}" dt="2022-08-30T05:32:37.233" v="514" actId="207"/>
            <ac:spMkLst>
              <pc:docMk/>
              <pc:sldMasterMk cId="1861235880" sldId="2147483705"/>
              <pc:sldLayoutMk cId="1497466743" sldId="2147483777"/>
              <ac:spMk id="6" creationId="{450F5D6F-52E3-AA60-481E-8017D9BBACAE}"/>
            </ac:spMkLst>
          </pc:spChg>
          <pc:spChg chg="del">
            <ac:chgData name="Приходько Антон" userId="ffbac12b-3a5b-41af-9dd5-c07a2d215a0b" providerId="ADAL" clId="{14645819-0DD4-464F-92E1-80A4134FA719}" dt="2022-08-30T05:32:31.820" v="512" actId="478"/>
            <ac:spMkLst>
              <pc:docMk/>
              <pc:sldMasterMk cId="1861235880" sldId="2147483705"/>
              <pc:sldLayoutMk cId="1497466743" sldId="2147483777"/>
              <ac:spMk id="8" creationId="{D579F34A-5C7B-AEF1-51B7-674108974EC2}"/>
            </ac:spMkLst>
          </pc:spChg>
          <pc:spChg chg="del">
            <ac:chgData name="Приходько Антон" userId="ffbac12b-3a5b-41af-9dd5-c07a2d215a0b" providerId="ADAL" clId="{14645819-0DD4-464F-92E1-80A4134FA719}" dt="2022-08-30T05:32:31.820" v="512" actId="478"/>
            <ac:spMkLst>
              <pc:docMk/>
              <pc:sldMasterMk cId="1861235880" sldId="2147483705"/>
              <pc:sldLayoutMk cId="1497466743" sldId="2147483777"/>
              <ac:spMk id="9" creationId="{7E55ABFC-5954-AF79-E0B4-A3352CF6B4CC}"/>
            </ac:spMkLst>
          </pc:spChg>
          <pc:spChg chg="add mod">
            <ac:chgData name="Приходько Антон" userId="ffbac12b-3a5b-41af-9dd5-c07a2d215a0b" providerId="ADAL" clId="{14645819-0DD4-464F-92E1-80A4134FA719}" dt="2022-08-30T05:32:37.233" v="514" actId="207"/>
            <ac:spMkLst>
              <pc:docMk/>
              <pc:sldMasterMk cId="1861235880" sldId="2147483705"/>
              <pc:sldLayoutMk cId="1497466743" sldId="2147483777"/>
              <ac:spMk id="10" creationId="{B58EEBEC-A118-4F9C-5929-03EEE245A1FE}"/>
            </ac:spMkLst>
          </pc:spChg>
          <pc:spChg chg="add mod">
            <ac:chgData name="Приходько Антон" userId="ffbac12b-3a5b-41af-9dd5-c07a2d215a0b" providerId="ADAL" clId="{14645819-0DD4-464F-92E1-80A4134FA719}" dt="2022-08-30T05:32:37.233" v="514" actId="207"/>
            <ac:spMkLst>
              <pc:docMk/>
              <pc:sldMasterMk cId="1861235880" sldId="2147483705"/>
              <pc:sldLayoutMk cId="1497466743" sldId="2147483777"/>
              <ac:spMk id="11" creationId="{556D025B-5A6D-0152-CDAD-3CD0DF71F12F}"/>
            </ac:spMkLst>
          </pc:spChg>
          <pc:spChg chg="add mod">
            <ac:chgData name="Приходько Антон" userId="ffbac12b-3a5b-41af-9dd5-c07a2d215a0b" providerId="ADAL" clId="{14645819-0DD4-464F-92E1-80A4134FA719}" dt="2022-08-30T05:39:04.959" v="622"/>
            <ac:spMkLst>
              <pc:docMk/>
              <pc:sldMasterMk cId="1861235880" sldId="2147483705"/>
              <pc:sldLayoutMk cId="1497466743" sldId="2147483777"/>
              <ac:spMk id="12" creationId="{75E24283-2646-4949-C958-F3342A3CB0A9}"/>
            </ac:spMkLst>
          </pc:spChg>
          <pc:spChg chg="add mod">
            <ac:chgData name="Приходько Антон" userId="ffbac12b-3a5b-41af-9dd5-c07a2d215a0b" providerId="ADAL" clId="{14645819-0DD4-464F-92E1-80A4134FA719}" dt="2022-08-30T05:39:04.959" v="622"/>
            <ac:spMkLst>
              <pc:docMk/>
              <pc:sldMasterMk cId="1861235880" sldId="2147483705"/>
              <pc:sldLayoutMk cId="1497466743" sldId="2147483777"/>
              <ac:spMk id="15" creationId="{BD79D298-B964-7EB7-0F34-69E0124C1F06}"/>
            </ac:spMkLst>
          </pc:spChg>
          <pc:spChg chg="add mod">
            <ac:chgData name="Приходько Антон" userId="ffbac12b-3a5b-41af-9dd5-c07a2d215a0b" providerId="ADAL" clId="{14645819-0DD4-464F-92E1-80A4134FA719}" dt="2022-08-30T05:39:04.959" v="622"/>
            <ac:spMkLst>
              <pc:docMk/>
              <pc:sldMasterMk cId="1861235880" sldId="2147483705"/>
              <pc:sldLayoutMk cId="1497466743" sldId="2147483777"/>
              <ac:spMk id="16" creationId="{206DB7DB-A18F-B0CF-7B2D-D38501C9A508}"/>
            </ac:spMkLst>
          </pc:spChg>
        </pc:sldLayoutChg>
        <pc:sldLayoutChg chg="addSp delSp modSp mod">
          <pc:chgData name="Приходько Антон" userId="ffbac12b-3a5b-41af-9dd5-c07a2d215a0b" providerId="ADAL" clId="{14645819-0DD4-464F-92E1-80A4134FA719}" dt="2022-08-30T05:39:06.640" v="623"/>
          <pc:sldLayoutMkLst>
            <pc:docMk/>
            <pc:sldMasterMk cId="1861235880" sldId="2147483705"/>
            <pc:sldLayoutMk cId="296748656" sldId="2147483778"/>
          </pc:sldLayoutMkLst>
          <pc:spChg chg="add mod">
            <ac:chgData name="Приходько Антон" userId="ffbac12b-3a5b-41af-9dd5-c07a2d215a0b" providerId="ADAL" clId="{14645819-0DD4-464F-92E1-80A4134FA719}" dt="2022-08-30T05:34:57.836" v="554" actId="207"/>
            <ac:spMkLst>
              <pc:docMk/>
              <pc:sldMasterMk cId="1861235880" sldId="2147483705"/>
              <pc:sldLayoutMk cId="296748656" sldId="2147483778"/>
              <ac:spMk id="2" creationId="{CD314142-6B90-CB05-A5AA-D7E1F3B5C8CC}"/>
            </ac:spMkLst>
          </pc:spChg>
          <pc:spChg chg="add mod">
            <ac:chgData name="Приходько Антон" userId="ffbac12b-3a5b-41af-9dd5-c07a2d215a0b" providerId="ADAL" clId="{14645819-0DD4-464F-92E1-80A4134FA719}" dt="2022-08-30T05:34:57.836" v="554" actId="207"/>
            <ac:spMkLst>
              <pc:docMk/>
              <pc:sldMasterMk cId="1861235880" sldId="2147483705"/>
              <pc:sldLayoutMk cId="296748656" sldId="2147483778"/>
              <ac:spMk id="3" creationId="{AD6483F5-EA02-9198-2E0B-F2D013CC7189}"/>
            </ac:spMkLst>
          </pc:spChg>
          <pc:spChg chg="add mod">
            <ac:chgData name="Приходько Антон" userId="ffbac12b-3a5b-41af-9dd5-c07a2d215a0b" providerId="ADAL" clId="{14645819-0DD4-464F-92E1-80A4134FA719}" dt="2022-08-30T05:34:57.836" v="554" actId="207"/>
            <ac:spMkLst>
              <pc:docMk/>
              <pc:sldMasterMk cId="1861235880" sldId="2147483705"/>
              <pc:sldLayoutMk cId="296748656" sldId="2147483778"/>
              <ac:spMk id="4" creationId="{422FA27B-C78D-AF9E-60ED-AB0AD643EBBC}"/>
            </ac:spMkLst>
          </pc:spChg>
          <pc:spChg chg="add mod">
            <ac:chgData name="Приходько Антон" userId="ffbac12b-3a5b-41af-9dd5-c07a2d215a0b" providerId="ADAL" clId="{14645819-0DD4-464F-92E1-80A4134FA719}" dt="2022-08-30T05:32:47.470" v="517" actId="207"/>
            <ac:spMkLst>
              <pc:docMk/>
              <pc:sldMasterMk cId="1861235880" sldId="2147483705"/>
              <pc:sldLayoutMk cId="296748656" sldId="2147483778"/>
              <ac:spMk id="5" creationId="{BC277BE8-E1C6-4653-D6AD-87A28DB4F4E0}"/>
            </ac:spMkLst>
          </pc:spChg>
          <pc:spChg chg="del">
            <ac:chgData name="Приходько Антон" userId="ffbac12b-3a5b-41af-9dd5-c07a2d215a0b" providerId="ADAL" clId="{14645819-0DD4-464F-92E1-80A4134FA719}" dt="2022-08-30T05:32:42.134" v="515" actId="478"/>
            <ac:spMkLst>
              <pc:docMk/>
              <pc:sldMasterMk cId="1861235880" sldId="2147483705"/>
              <pc:sldLayoutMk cId="296748656" sldId="2147483778"/>
              <ac:spMk id="7" creationId="{AE8CAEC0-18F6-5449-AD9B-3A4F05A53085}"/>
            </ac:spMkLst>
          </pc:spChg>
          <pc:spChg chg="del">
            <ac:chgData name="Приходько Антон" userId="ffbac12b-3a5b-41af-9dd5-c07a2d215a0b" providerId="ADAL" clId="{14645819-0DD4-464F-92E1-80A4134FA719}" dt="2022-08-30T05:32:42.134" v="515" actId="478"/>
            <ac:spMkLst>
              <pc:docMk/>
              <pc:sldMasterMk cId="1861235880" sldId="2147483705"/>
              <pc:sldLayoutMk cId="296748656" sldId="2147483778"/>
              <ac:spMk id="8" creationId="{18BA27AD-4915-7D8E-80A2-63BA3A98961C}"/>
            </ac:spMkLst>
          </pc:spChg>
          <pc:spChg chg="add mod">
            <ac:chgData name="Приходько Антон" userId="ffbac12b-3a5b-41af-9dd5-c07a2d215a0b" providerId="ADAL" clId="{14645819-0DD4-464F-92E1-80A4134FA719}" dt="2022-08-30T05:32:47.470" v="517" actId="207"/>
            <ac:spMkLst>
              <pc:docMk/>
              <pc:sldMasterMk cId="1861235880" sldId="2147483705"/>
              <pc:sldLayoutMk cId="296748656" sldId="2147483778"/>
              <ac:spMk id="9" creationId="{0626F7FB-FB12-DA57-5D79-B29BB379C315}"/>
            </ac:spMkLst>
          </pc:spChg>
          <pc:spChg chg="add mod">
            <ac:chgData name="Приходько Антон" userId="ffbac12b-3a5b-41af-9dd5-c07a2d215a0b" providerId="ADAL" clId="{14645819-0DD4-464F-92E1-80A4134FA719}" dt="2022-08-30T05:32:47.470" v="517" actId="207"/>
            <ac:spMkLst>
              <pc:docMk/>
              <pc:sldMasterMk cId="1861235880" sldId="2147483705"/>
              <pc:sldLayoutMk cId="296748656" sldId="2147483778"/>
              <ac:spMk id="10" creationId="{850D00D2-CE99-D970-8464-88827262E250}"/>
            </ac:spMkLst>
          </pc:spChg>
          <pc:spChg chg="add mod">
            <ac:chgData name="Приходько Антон" userId="ffbac12b-3a5b-41af-9dd5-c07a2d215a0b" providerId="ADAL" clId="{14645819-0DD4-464F-92E1-80A4134FA719}" dt="2022-08-30T05:39:06.640" v="623"/>
            <ac:spMkLst>
              <pc:docMk/>
              <pc:sldMasterMk cId="1861235880" sldId="2147483705"/>
              <pc:sldLayoutMk cId="296748656" sldId="2147483778"/>
              <ac:spMk id="11" creationId="{8C2E725A-DF46-2857-1045-5289A31A035A}"/>
            </ac:spMkLst>
          </pc:spChg>
          <pc:spChg chg="del">
            <ac:chgData name="Приходько Антон" userId="ffbac12b-3a5b-41af-9dd5-c07a2d215a0b" providerId="ADAL" clId="{14645819-0DD4-464F-92E1-80A4134FA719}" dt="2022-08-30T05:32:42.134" v="515" actId="478"/>
            <ac:spMkLst>
              <pc:docMk/>
              <pc:sldMasterMk cId="1861235880" sldId="2147483705"/>
              <pc:sldLayoutMk cId="296748656" sldId="2147483778"/>
              <ac:spMk id="12" creationId="{8BF6DE78-CC8D-F8B4-91C3-660CF367047B}"/>
            </ac:spMkLst>
          </pc:spChg>
          <pc:spChg chg="add mod">
            <ac:chgData name="Приходько Антон" userId="ffbac12b-3a5b-41af-9dd5-c07a2d215a0b" providerId="ADAL" clId="{14645819-0DD4-464F-92E1-80A4134FA719}" dt="2022-08-30T05:39:06.640" v="623"/>
            <ac:spMkLst>
              <pc:docMk/>
              <pc:sldMasterMk cId="1861235880" sldId="2147483705"/>
              <pc:sldLayoutMk cId="296748656" sldId="2147483778"/>
              <ac:spMk id="15" creationId="{BB708EF8-473A-8119-A49E-8652455280A9}"/>
            </ac:spMkLst>
          </pc:spChg>
          <pc:spChg chg="add mod">
            <ac:chgData name="Приходько Антон" userId="ffbac12b-3a5b-41af-9dd5-c07a2d215a0b" providerId="ADAL" clId="{14645819-0DD4-464F-92E1-80A4134FA719}" dt="2022-08-30T05:39:06.640" v="623"/>
            <ac:spMkLst>
              <pc:docMk/>
              <pc:sldMasterMk cId="1861235880" sldId="2147483705"/>
              <pc:sldLayoutMk cId="296748656" sldId="2147483778"/>
              <ac:spMk id="16" creationId="{8BF4BB3B-FE84-2840-E87D-480251A6729B}"/>
            </ac:spMkLst>
          </pc:spChg>
        </pc:sldLayoutChg>
        <pc:sldLayoutChg chg="modSp mod">
          <pc:chgData name="Приходько Антон" userId="ffbac12b-3a5b-41af-9dd5-c07a2d215a0b" providerId="ADAL" clId="{14645819-0DD4-464F-92E1-80A4134FA719}" dt="2022-08-30T08:39:51.216" v="1925" actId="14100"/>
          <pc:sldLayoutMkLst>
            <pc:docMk/>
            <pc:sldMasterMk cId="1861235880" sldId="2147483705"/>
            <pc:sldLayoutMk cId="1550665711" sldId="2147483779"/>
          </pc:sldLayoutMkLst>
          <pc:spChg chg="mod">
            <ac:chgData name="Приходько Антон" userId="ffbac12b-3a5b-41af-9dd5-c07a2d215a0b" providerId="ADAL" clId="{14645819-0DD4-464F-92E1-80A4134FA719}" dt="2022-08-30T07:46:18.182" v="1406"/>
            <ac:spMkLst>
              <pc:docMk/>
              <pc:sldMasterMk cId="1861235880" sldId="2147483705"/>
              <pc:sldLayoutMk cId="1550665711" sldId="2147483779"/>
              <ac:spMk id="5" creationId="{67176F5E-4F43-7025-6544-D97F27B0EE6E}"/>
            </ac:spMkLst>
          </pc:spChg>
          <pc:spChg chg="mod">
            <ac:chgData name="Приходько Антон" userId="ffbac12b-3a5b-41af-9dd5-c07a2d215a0b" providerId="ADAL" clId="{14645819-0DD4-464F-92E1-80A4134FA719}" dt="2022-08-30T08:39:51.216" v="1925" actId="14100"/>
            <ac:spMkLst>
              <pc:docMk/>
              <pc:sldMasterMk cId="1861235880" sldId="2147483705"/>
              <pc:sldLayoutMk cId="1550665711" sldId="2147483779"/>
              <ac:spMk id="10" creationId="{FDDF2782-D28C-AC6E-3DC5-0211B640E8A0}"/>
            </ac:spMkLst>
          </pc:spChg>
          <pc:spChg chg="mod">
            <ac:chgData name="Приходько Антон" userId="ffbac12b-3a5b-41af-9dd5-c07a2d215a0b" providerId="ADAL" clId="{14645819-0DD4-464F-92E1-80A4134FA719}" dt="2022-08-30T08:39:46.646" v="1924" actId="1036"/>
            <ac:spMkLst>
              <pc:docMk/>
              <pc:sldMasterMk cId="1861235880" sldId="2147483705"/>
              <pc:sldLayoutMk cId="1550665711" sldId="2147483779"/>
              <ac:spMk id="12" creationId="{AF45C688-8440-8AFB-7D67-913CFC7CFC6F}"/>
            </ac:spMkLst>
          </pc:spChg>
        </pc:sldLayoutChg>
        <pc:sldLayoutChg chg="modSp mod">
          <pc:chgData name="Приходько Антон" userId="ffbac12b-3a5b-41af-9dd5-c07a2d215a0b" providerId="ADAL" clId="{14645819-0DD4-464F-92E1-80A4134FA719}" dt="2022-08-30T08:42:41.267" v="1990" actId="20577"/>
          <pc:sldLayoutMkLst>
            <pc:docMk/>
            <pc:sldMasterMk cId="1861235880" sldId="2147483705"/>
            <pc:sldLayoutMk cId="405625899" sldId="2147483783"/>
          </pc:sldLayoutMkLst>
          <pc:spChg chg="mod">
            <ac:chgData name="Приходько Антон" userId="ffbac12b-3a5b-41af-9dd5-c07a2d215a0b" providerId="ADAL" clId="{14645819-0DD4-464F-92E1-80A4134FA719}" dt="2022-08-30T08:42:41.267" v="1990" actId="20577"/>
            <ac:spMkLst>
              <pc:docMk/>
              <pc:sldMasterMk cId="1861235880" sldId="2147483705"/>
              <pc:sldLayoutMk cId="405625899" sldId="2147483783"/>
              <ac:spMk id="10" creationId="{9BEBC7AC-CF48-5AB6-4686-D5A739AD85D9}"/>
            </ac:spMkLst>
          </pc:spChg>
        </pc:sldLayoutChg>
        <pc:sldLayoutChg chg="delSp modSp mod">
          <pc:chgData name="Приходько Антон" userId="ffbac12b-3a5b-41af-9dd5-c07a2d215a0b" providerId="ADAL" clId="{14645819-0DD4-464F-92E1-80A4134FA719}" dt="2022-08-30T08:20:08.927" v="1594" actId="20577"/>
          <pc:sldLayoutMkLst>
            <pc:docMk/>
            <pc:sldMasterMk cId="1861235880" sldId="2147483705"/>
            <pc:sldLayoutMk cId="2850194878" sldId="2147483786"/>
          </pc:sldLayoutMkLst>
          <pc:spChg chg="del">
            <ac:chgData name="Приходько Антон" userId="ffbac12b-3a5b-41af-9dd5-c07a2d215a0b" providerId="ADAL" clId="{14645819-0DD4-464F-92E1-80A4134FA719}" dt="2022-08-30T08:19:15.353" v="1545" actId="478"/>
            <ac:spMkLst>
              <pc:docMk/>
              <pc:sldMasterMk cId="1861235880" sldId="2147483705"/>
              <pc:sldLayoutMk cId="2850194878" sldId="2147483786"/>
              <ac:spMk id="2" creationId="{0CE4FB15-80E8-6EEE-7B6C-82293748FB2A}"/>
            </ac:spMkLst>
          </pc:spChg>
          <pc:spChg chg="mod">
            <ac:chgData name="Приходько Антон" userId="ffbac12b-3a5b-41af-9dd5-c07a2d215a0b" providerId="ADAL" clId="{14645819-0DD4-464F-92E1-80A4134FA719}" dt="2022-08-30T08:20:08.927" v="1594" actId="20577"/>
            <ac:spMkLst>
              <pc:docMk/>
              <pc:sldMasterMk cId="1861235880" sldId="2147483705"/>
              <pc:sldLayoutMk cId="2850194878" sldId="2147483786"/>
              <ac:spMk id="10" creationId="{9BEBC7AC-CF48-5AB6-4686-D5A739AD85D9}"/>
            </ac:spMkLst>
          </pc:spChg>
        </pc:sldLayoutChg>
        <pc:sldLayoutChg chg="addSp delSp modSp add mod ord modTransition setBg">
          <pc:chgData name="Приходько Антон" userId="ffbac12b-3a5b-41af-9dd5-c07a2d215a0b" providerId="ADAL" clId="{14645819-0DD4-464F-92E1-80A4134FA719}" dt="2022-08-30T05:44:34.251" v="638" actId="20578"/>
          <pc:sldLayoutMkLst>
            <pc:docMk/>
            <pc:sldMasterMk cId="1861235880" sldId="2147483705"/>
            <pc:sldLayoutMk cId="1398138800" sldId="2147483787"/>
          </pc:sldLayoutMkLst>
          <pc:spChg chg="mod">
            <ac:chgData name="Приходько Антон" userId="ffbac12b-3a5b-41af-9dd5-c07a2d215a0b" providerId="ADAL" clId="{14645819-0DD4-464F-92E1-80A4134FA719}" dt="2022-08-30T05:14:03.137" v="293" actId="207"/>
            <ac:spMkLst>
              <pc:docMk/>
              <pc:sldMasterMk cId="1861235880" sldId="2147483705"/>
              <pc:sldLayoutMk cId="1398138800" sldId="2147483787"/>
              <ac:spMk id="2" creationId="{0CE4FB15-80E8-6EEE-7B6C-82293748FB2A}"/>
            </ac:spMkLst>
          </pc:spChg>
          <pc:spChg chg="add mod">
            <ac:chgData name="Приходько Антон" userId="ffbac12b-3a5b-41af-9dd5-c07a2d215a0b" providerId="ADAL" clId="{14645819-0DD4-464F-92E1-80A4134FA719}" dt="2022-08-30T05:16:35.549" v="329" actId="1038"/>
            <ac:spMkLst>
              <pc:docMk/>
              <pc:sldMasterMk cId="1861235880" sldId="2147483705"/>
              <pc:sldLayoutMk cId="1398138800" sldId="2147483787"/>
              <ac:spMk id="3" creationId="{87B89AF1-9FF1-60A6-BA2D-2333AE4A3406}"/>
            </ac:spMkLst>
          </pc:spChg>
          <pc:spChg chg="add mod">
            <ac:chgData name="Приходько Антон" userId="ffbac12b-3a5b-41af-9dd5-c07a2d215a0b" providerId="ADAL" clId="{14645819-0DD4-464F-92E1-80A4134FA719}" dt="2022-08-30T05:16:13.391" v="316" actId="1076"/>
            <ac:spMkLst>
              <pc:docMk/>
              <pc:sldMasterMk cId="1861235880" sldId="2147483705"/>
              <pc:sldLayoutMk cId="1398138800" sldId="2147483787"/>
              <ac:spMk id="4" creationId="{1BDB6683-55A9-8426-89FF-09F05357E5F2}"/>
            </ac:spMkLst>
          </pc:spChg>
          <pc:spChg chg="mod">
            <ac:chgData name="Приходько Антон" userId="ffbac12b-3a5b-41af-9dd5-c07a2d215a0b" providerId="ADAL" clId="{14645819-0DD4-464F-92E1-80A4134FA719}" dt="2022-08-30T05:16:16.017" v="317" actId="1076"/>
            <ac:spMkLst>
              <pc:docMk/>
              <pc:sldMasterMk cId="1861235880" sldId="2147483705"/>
              <pc:sldLayoutMk cId="1398138800" sldId="2147483787"/>
              <ac:spMk id="5" creationId="{84758B6C-B197-8B15-E0AA-4CFC612E1BD4}"/>
            </ac:spMkLst>
          </pc:spChg>
          <pc:spChg chg="mod">
            <ac:chgData name="Приходько Антон" userId="ffbac12b-3a5b-41af-9dd5-c07a2d215a0b" providerId="ADAL" clId="{14645819-0DD4-464F-92E1-80A4134FA719}" dt="2022-08-30T05:44:28.693" v="637" actId="207"/>
            <ac:spMkLst>
              <pc:docMk/>
              <pc:sldMasterMk cId="1861235880" sldId="2147483705"/>
              <pc:sldLayoutMk cId="1398138800" sldId="2147483787"/>
              <ac:spMk id="6" creationId="{31B462A4-FD96-4721-F72F-F05318CBB786}"/>
            </ac:spMkLst>
          </pc:spChg>
          <pc:spChg chg="del">
            <ac:chgData name="Приходько Антон" userId="ffbac12b-3a5b-41af-9dd5-c07a2d215a0b" providerId="ADAL" clId="{14645819-0DD4-464F-92E1-80A4134FA719}" dt="2022-08-30T05:15:18.752" v="304" actId="478"/>
            <ac:spMkLst>
              <pc:docMk/>
              <pc:sldMasterMk cId="1861235880" sldId="2147483705"/>
              <pc:sldLayoutMk cId="1398138800" sldId="2147483787"/>
              <ac:spMk id="10" creationId="{9BEBC7AC-CF48-5AB6-4686-D5A739AD85D9}"/>
            </ac:spMkLst>
          </pc:spChg>
          <pc:spChg chg="mod">
            <ac:chgData name="Приходько Антон" userId="ffbac12b-3a5b-41af-9dd5-c07a2d215a0b" providerId="ADAL" clId="{14645819-0DD4-464F-92E1-80A4134FA719}" dt="2022-08-30T05:14:42.748" v="298"/>
            <ac:spMkLst>
              <pc:docMk/>
              <pc:sldMasterMk cId="1861235880" sldId="2147483705"/>
              <pc:sldLayoutMk cId="1398138800" sldId="2147483787"/>
              <ac:spMk id="12" creationId="{83903858-7EC5-B25D-9C1C-B1AD180531F2}"/>
            </ac:spMkLst>
          </pc:spChg>
          <pc:spChg chg="mod">
            <ac:chgData name="Приходько Антон" userId="ffbac12b-3a5b-41af-9dd5-c07a2d215a0b" providerId="ADAL" clId="{14645819-0DD4-464F-92E1-80A4134FA719}" dt="2022-08-30T05:14:42.748" v="298"/>
            <ac:spMkLst>
              <pc:docMk/>
              <pc:sldMasterMk cId="1861235880" sldId="2147483705"/>
              <pc:sldLayoutMk cId="1398138800" sldId="2147483787"/>
              <ac:spMk id="13" creationId="{19B0FB02-5735-B6B7-CB49-CD2FA6FF77E7}"/>
            </ac:spMkLst>
          </pc:spChg>
          <pc:spChg chg="mod">
            <ac:chgData name="Приходько Антон" userId="ffbac12b-3a5b-41af-9dd5-c07a2d215a0b" providerId="ADAL" clId="{14645819-0DD4-464F-92E1-80A4134FA719}" dt="2022-08-30T05:14:42.748" v="298"/>
            <ac:spMkLst>
              <pc:docMk/>
              <pc:sldMasterMk cId="1861235880" sldId="2147483705"/>
              <pc:sldLayoutMk cId="1398138800" sldId="2147483787"/>
              <ac:spMk id="14" creationId="{28A8D4C5-5008-9B31-B691-A86D614C8FA6}"/>
            </ac:spMkLst>
          </pc:spChg>
          <pc:spChg chg="mod">
            <ac:chgData name="Приходько Антон" userId="ffbac12b-3a5b-41af-9dd5-c07a2d215a0b" providerId="ADAL" clId="{14645819-0DD4-464F-92E1-80A4134FA719}" dt="2022-08-30T05:14:42.748" v="298"/>
            <ac:spMkLst>
              <pc:docMk/>
              <pc:sldMasterMk cId="1861235880" sldId="2147483705"/>
              <pc:sldLayoutMk cId="1398138800" sldId="2147483787"/>
              <ac:spMk id="15" creationId="{78ED1CEC-3E6B-AAA1-4ED1-3A2DE22B4BA7}"/>
            </ac:spMkLst>
          </pc:spChg>
          <pc:spChg chg="mod">
            <ac:chgData name="Приходько Антон" userId="ffbac12b-3a5b-41af-9dd5-c07a2d215a0b" providerId="ADAL" clId="{14645819-0DD4-464F-92E1-80A4134FA719}" dt="2022-08-30T05:14:42.748" v="298"/>
            <ac:spMkLst>
              <pc:docMk/>
              <pc:sldMasterMk cId="1861235880" sldId="2147483705"/>
              <pc:sldLayoutMk cId="1398138800" sldId="2147483787"/>
              <ac:spMk id="16" creationId="{A289A7E5-EAF9-2AC8-FBB3-C9C3968C7579}"/>
            </ac:spMkLst>
          </pc:spChg>
          <pc:spChg chg="mod">
            <ac:chgData name="Приходько Антон" userId="ffbac12b-3a5b-41af-9dd5-c07a2d215a0b" providerId="ADAL" clId="{14645819-0DD4-464F-92E1-80A4134FA719}" dt="2022-08-30T05:14:42.748" v="298"/>
            <ac:spMkLst>
              <pc:docMk/>
              <pc:sldMasterMk cId="1861235880" sldId="2147483705"/>
              <pc:sldLayoutMk cId="1398138800" sldId="2147483787"/>
              <ac:spMk id="17" creationId="{98840EC7-8152-36E7-6039-1AC9245461A5}"/>
            </ac:spMkLst>
          </pc:spChg>
          <pc:spChg chg="mod">
            <ac:chgData name="Приходько Антон" userId="ffbac12b-3a5b-41af-9dd5-c07a2d215a0b" providerId="ADAL" clId="{14645819-0DD4-464F-92E1-80A4134FA719}" dt="2022-08-30T05:14:42.748" v="298"/>
            <ac:spMkLst>
              <pc:docMk/>
              <pc:sldMasterMk cId="1861235880" sldId="2147483705"/>
              <pc:sldLayoutMk cId="1398138800" sldId="2147483787"/>
              <ac:spMk id="18" creationId="{4C9B8FFE-158B-47E4-D6F1-AA89A5F975B4}"/>
            </ac:spMkLst>
          </pc:spChg>
          <pc:spChg chg="mod">
            <ac:chgData name="Приходько Антон" userId="ffbac12b-3a5b-41af-9dd5-c07a2d215a0b" providerId="ADAL" clId="{14645819-0DD4-464F-92E1-80A4134FA719}" dt="2022-08-30T05:14:42.748" v="298"/>
            <ac:spMkLst>
              <pc:docMk/>
              <pc:sldMasterMk cId="1861235880" sldId="2147483705"/>
              <pc:sldLayoutMk cId="1398138800" sldId="2147483787"/>
              <ac:spMk id="19" creationId="{8C1B581A-66B3-7AAC-FBCB-1176A9AAF76F}"/>
            </ac:spMkLst>
          </pc:spChg>
          <pc:spChg chg="mod">
            <ac:chgData name="Приходько Антон" userId="ffbac12b-3a5b-41af-9dd5-c07a2d215a0b" providerId="ADAL" clId="{14645819-0DD4-464F-92E1-80A4134FA719}" dt="2022-08-30T05:14:59.586" v="301" actId="207"/>
            <ac:spMkLst>
              <pc:docMk/>
              <pc:sldMasterMk cId="1861235880" sldId="2147483705"/>
              <pc:sldLayoutMk cId="1398138800" sldId="2147483787"/>
              <ac:spMk id="21" creationId="{342E754E-0312-2945-AF96-CE2807E4032A}"/>
            </ac:spMkLst>
          </pc:spChg>
          <pc:spChg chg="mod">
            <ac:chgData name="Приходько Антон" userId="ffbac12b-3a5b-41af-9dd5-c07a2d215a0b" providerId="ADAL" clId="{14645819-0DD4-464F-92E1-80A4134FA719}" dt="2022-08-30T05:14:59.586" v="301" actId="207"/>
            <ac:spMkLst>
              <pc:docMk/>
              <pc:sldMasterMk cId="1861235880" sldId="2147483705"/>
              <pc:sldLayoutMk cId="1398138800" sldId="2147483787"/>
              <ac:spMk id="22" creationId="{54311B04-ECD1-E5C4-AD5F-E671C5594AA4}"/>
            </ac:spMkLst>
          </pc:spChg>
          <pc:spChg chg="mod">
            <ac:chgData name="Приходько Антон" userId="ffbac12b-3a5b-41af-9dd5-c07a2d215a0b" providerId="ADAL" clId="{14645819-0DD4-464F-92E1-80A4134FA719}" dt="2022-08-30T05:14:59.586" v="301" actId="207"/>
            <ac:spMkLst>
              <pc:docMk/>
              <pc:sldMasterMk cId="1861235880" sldId="2147483705"/>
              <pc:sldLayoutMk cId="1398138800" sldId="2147483787"/>
              <ac:spMk id="23" creationId="{0FF513B6-3E29-39EC-B9B2-CFBF5EF1F36A}"/>
            </ac:spMkLst>
          </pc:spChg>
          <pc:spChg chg="mod">
            <ac:chgData name="Приходько Антон" userId="ffbac12b-3a5b-41af-9dd5-c07a2d215a0b" providerId="ADAL" clId="{14645819-0DD4-464F-92E1-80A4134FA719}" dt="2022-08-30T05:14:59.586" v="301" actId="207"/>
            <ac:spMkLst>
              <pc:docMk/>
              <pc:sldMasterMk cId="1861235880" sldId="2147483705"/>
              <pc:sldLayoutMk cId="1398138800" sldId="2147483787"/>
              <ac:spMk id="24" creationId="{4302F513-264B-7680-4FE1-45802A9AF303}"/>
            </ac:spMkLst>
          </pc:spChg>
          <pc:spChg chg="mod">
            <ac:chgData name="Приходько Антон" userId="ffbac12b-3a5b-41af-9dd5-c07a2d215a0b" providerId="ADAL" clId="{14645819-0DD4-464F-92E1-80A4134FA719}" dt="2022-08-30T05:14:59.586" v="301" actId="207"/>
            <ac:spMkLst>
              <pc:docMk/>
              <pc:sldMasterMk cId="1861235880" sldId="2147483705"/>
              <pc:sldLayoutMk cId="1398138800" sldId="2147483787"/>
              <ac:spMk id="25" creationId="{9541B0E7-94E0-1D3E-E062-BFEC5F749BEB}"/>
            </ac:spMkLst>
          </pc:spChg>
          <pc:spChg chg="mod">
            <ac:chgData name="Приходько Антон" userId="ffbac12b-3a5b-41af-9dd5-c07a2d215a0b" providerId="ADAL" clId="{14645819-0DD4-464F-92E1-80A4134FA719}" dt="2022-08-30T05:14:59.586" v="301" actId="207"/>
            <ac:spMkLst>
              <pc:docMk/>
              <pc:sldMasterMk cId="1861235880" sldId="2147483705"/>
              <pc:sldLayoutMk cId="1398138800" sldId="2147483787"/>
              <ac:spMk id="26" creationId="{75A6EC18-B591-BFA8-DE4D-0E30ED72AAA5}"/>
            </ac:spMkLst>
          </pc:spChg>
          <pc:spChg chg="mod">
            <ac:chgData name="Приходько Антон" userId="ffbac12b-3a5b-41af-9dd5-c07a2d215a0b" providerId="ADAL" clId="{14645819-0DD4-464F-92E1-80A4134FA719}" dt="2022-08-30T05:14:59.586" v="301" actId="207"/>
            <ac:spMkLst>
              <pc:docMk/>
              <pc:sldMasterMk cId="1861235880" sldId="2147483705"/>
              <pc:sldLayoutMk cId="1398138800" sldId="2147483787"/>
              <ac:spMk id="27" creationId="{DAB9A31E-2B22-7292-505C-7CE0D7357749}"/>
            </ac:spMkLst>
          </pc:spChg>
          <pc:spChg chg="mod">
            <ac:chgData name="Приходько Антон" userId="ffbac12b-3a5b-41af-9dd5-c07a2d215a0b" providerId="ADAL" clId="{14645819-0DD4-464F-92E1-80A4134FA719}" dt="2022-08-30T05:14:47.746" v="300"/>
            <ac:spMkLst>
              <pc:docMk/>
              <pc:sldMasterMk cId="1861235880" sldId="2147483705"/>
              <pc:sldLayoutMk cId="1398138800" sldId="2147483787"/>
              <ac:spMk id="28" creationId="{0C2EFB80-390A-01B7-D8CF-3A41A49BBCAE}"/>
            </ac:spMkLst>
          </pc:spChg>
          <pc:spChg chg="add mod">
            <ac:chgData name="Приходько Антон" userId="ffbac12b-3a5b-41af-9dd5-c07a2d215a0b" providerId="ADAL" clId="{14645819-0DD4-464F-92E1-80A4134FA719}" dt="2022-08-30T05:16:16.017" v="317" actId="1076"/>
            <ac:spMkLst>
              <pc:docMk/>
              <pc:sldMasterMk cId="1861235880" sldId="2147483705"/>
              <pc:sldLayoutMk cId="1398138800" sldId="2147483787"/>
              <ac:spMk id="29" creationId="{D6B44990-C0EA-3F0D-3225-14DB3AF5EA4A}"/>
            </ac:spMkLst>
          </pc:spChg>
          <pc:grpChg chg="add del mod">
            <ac:chgData name="Приходько Антон" userId="ffbac12b-3a5b-41af-9dd5-c07a2d215a0b" providerId="ADAL" clId="{14645819-0DD4-464F-92E1-80A4134FA719}" dt="2022-08-30T05:14:45.694" v="299" actId="21"/>
            <ac:grpSpMkLst>
              <pc:docMk/>
              <pc:sldMasterMk cId="1861235880" sldId="2147483705"/>
              <pc:sldLayoutMk cId="1398138800" sldId="2147483787"/>
              <ac:grpSpMk id="11" creationId="{1A55D3EC-7A59-B230-9AF4-EC4E03774A72}"/>
            </ac:grpSpMkLst>
          </pc:grpChg>
          <pc:grpChg chg="add mod">
            <ac:chgData name="Приходько Антон" userId="ffbac12b-3a5b-41af-9dd5-c07a2d215a0b" providerId="ADAL" clId="{14645819-0DD4-464F-92E1-80A4134FA719}" dt="2022-08-30T05:14:47.746" v="300"/>
            <ac:grpSpMkLst>
              <pc:docMk/>
              <pc:sldMasterMk cId="1861235880" sldId="2147483705"/>
              <pc:sldLayoutMk cId="1398138800" sldId="2147483787"/>
              <ac:grpSpMk id="20" creationId="{0F875E48-B77D-7BD9-04D3-EA8FA1E44E4E}"/>
            </ac:grpSpMkLst>
          </pc:grpChg>
          <pc:picChg chg="add mod">
            <ac:chgData name="Приходько Антон" userId="ffbac12b-3a5b-41af-9dd5-c07a2d215a0b" providerId="ADAL" clId="{14645819-0DD4-464F-92E1-80A4134FA719}" dt="2022-08-30T05:16:13.391" v="316" actId="1076"/>
            <ac:picMkLst>
              <pc:docMk/>
              <pc:sldMasterMk cId="1861235880" sldId="2147483705"/>
              <pc:sldLayoutMk cId="1398138800" sldId="2147483787"/>
              <ac:picMk id="7" creationId="{1E1FC70A-BAB4-3746-50B7-A1FA80A79AE8}"/>
            </ac:picMkLst>
          </pc:picChg>
          <pc:picChg chg="add mod">
            <ac:chgData name="Приходько Антон" userId="ffbac12b-3a5b-41af-9dd5-c07a2d215a0b" providerId="ADAL" clId="{14645819-0DD4-464F-92E1-80A4134FA719}" dt="2022-08-30T05:16:13.391" v="316" actId="1076"/>
            <ac:picMkLst>
              <pc:docMk/>
              <pc:sldMasterMk cId="1861235880" sldId="2147483705"/>
              <pc:sldLayoutMk cId="1398138800" sldId="2147483787"/>
              <ac:picMk id="8" creationId="{F1C1753E-3D6D-A2EC-D385-DBCC90A89E69}"/>
            </ac:picMkLst>
          </pc:picChg>
          <pc:picChg chg="add del mod">
            <ac:chgData name="Приходько Антон" userId="ffbac12b-3a5b-41af-9dd5-c07a2d215a0b" providerId="ADAL" clId="{14645819-0DD4-464F-92E1-80A4134FA719}" dt="2022-08-30T05:14:31.011" v="297" actId="478"/>
            <ac:picMkLst>
              <pc:docMk/>
              <pc:sldMasterMk cId="1861235880" sldId="2147483705"/>
              <pc:sldLayoutMk cId="1398138800" sldId="2147483787"/>
              <ac:picMk id="9" creationId="{E5C34C0C-0F10-42E9-9350-4C0875FAC187}"/>
            </ac:picMkLst>
          </pc:picChg>
        </pc:sldLayoutChg>
        <pc:sldLayoutChg chg="addSp delSp modSp add mod modTransition">
          <pc:chgData name="Приходько Антон" userId="ffbac12b-3a5b-41af-9dd5-c07a2d215a0b" providerId="ADAL" clId="{14645819-0DD4-464F-92E1-80A4134FA719}" dt="2022-08-30T08:16:19.778" v="1540" actId="20577"/>
          <pc:sldLayoutMkLst>
            <pc:docMk/>
            <pc:sldMasterMk cId="1861235880" sldId="2147483705"/>
            <pc:sldLayoutMk cId="1584342303" sldId="2147483788"/>
          </pc:sldLayoutMkLst>
          <pc:spChg chg="del">
            <ac:chgData name="Приходько Антон" userId="ffbac12b-3a5b-41af-9dd5-c07a2d215a0b" providerId="ADAL" clId="{14645819-0DD4-464F-92E1-80A4134FA719}" dt="2022-08-30T05:47:51.844" v="646" actId="478"/>
            <ac:spMkLst>
              <pc:docMk/>
              <pc:sldMasterMk cId="1861235880" sldId="2147483705"/>
              <pc:sldLayoutMk cId="1584342303" sldId="2147483788"/>
              <ac:spMk id="7" creationId="{F0E2F01D-4417-191D-33B0-E17FF7C61ED9}"/>
            </ac:spMkLst>
          </pc:spChg>
          <pc:spChg chg="del">
            <ac:chgData name="Приходько Антон" userId="ffbac12b-3a5b-41af-9dd5-c07a2d215a0b" providerId="ADAL" clId="{14645819-0DD4-464F-92E1-80A4134FA719}" dt="2022-08-30T05:47:53.405" v="647" actId="478"/>
            <ac:spMkLst>
              <pc:docMk/>
              <pc:sldMasterMk cId="1861235880" sldId="2147483705"/>
              <pc:sldLayoutMk cId="1584342303" sldId="2147483788"/>
              <ac:spMk id="8" creationId="{EC927088-5F85-9C59-23B8-F5D8CCD9127E}"/>
            </ac:spMkLst>
          </pc:spChg>
          <pc:spChg chg="mod">
            <ac:chgData name="Приходько Антон" userId="ffbac12b-3a5b-41af-9dd5-c07a2d215a0b" providerId="ADAL" clId="{14645819-0DD4-464F-92E1-80A4134FA719}" dt="2022-08-30T08:16:19.778" v="1540" actId="20577"/>
            <ac:spMkLst>
              <pc:docMk/>
              <pc:sldMasterMk cId="1861235880" sldId="2147483705"/>
              <pc:sldLayoutMk cId="1584342303" sldId="2147483788"/>
              <ac:spMk id="10" creationId="{9BEBC7AC-CF48-5AB6-4686-D5A739AD85D9}"/>
            </ac:spMkLst>
          </pc:spChg>
          <pc:picChg chg="add mod">
            <ac:chgData name="Приходько Антон" userId="ffbac12b-3a5b-41af-9dd5-c07a2d215a0b" providerId="ADAL" clId="{14645819-0DD4-464F-92E1-80A4134FA719}" dt="2022-08-30T05:51:02.714" v="710" actId="1076"/>
            <ac:picMkLst>
              <pc:docMk/>
              <pc:sldMasterMk cId="1861235880" sldId="2147483705"/>
              <pc:sldLayoutMk cId="1584342303" sldId="2147483788"/>
              <ac:picMk id="3" creationId="{6BA3920C-4946-A317-58B6-38477C2D0FFB}"/>
            </ac:picMkLst>
          </pc:picChg>
          <pc:picChg chg="add mod">
            <ac:chgData name="Приходько Антон" userId="ffbac12b-3a5b-41af-9dd5-c07a2d215a0b" providerId="ADAL" clId="{14645819-0DD4-464F-92E1-80A4134FA719}" dt="2022-08-30T05:51:04.003" v="711" actId="1076"/>
            <ac:picMkLst>
              <pc:docMk/>
              <pc:sldMasterMk cId="1861235880" sldId="2147483705"/>
              <pc:sldLayoutMk cId="1584342303" sldId="2147483788"/>
              <ac:picMk id="5" creationId="{022E646D-0A38-8714-16D3-9DA9C8CAF585}"/>
            </ac:picMkLst>
          </pc:picChg>
          <pc:picChg chg="add mod">
            <ac:chgData name="Приходько Антон" userId="ffbac12b-3a5b-41af-9dd5-c07a2d215a0b" providerId="ADAL" clId="{14645819-0DD4-464F-92E1-80A4134FA719}" dt="2022-08-30T05:51:06.133" v="712" actId="14100"/>
            <ac:picMkLst>
              <pc:docMk/>
              <pc:sldMasterMk cId="1861235880" sldId="2147483705"/>
              <pc:sldLayoutMk cId="1584342303" sldId="2147483788"/>
              <ac:picMk id="9" creationId="{71B229D5-D205-5B22-BD35-46FB7E9510A1}"/>
            </ac:picMkLst>
          </pc:picChg>
          <pc:picChg chg="add mod">
            <ac:chgData name="Приходько Антон" userId="ffbac12b-3a5b-41af-9dd5-c07a2d215a0b" providerId="ADAL" clId="{14645819-0DD4-464F-92E1-80A4134FA719}" dt="2022-08-30T05:51:08.417" v="713" actId="1076"/>
            <ac:picMkLst>
              <pc:docMk/>
              <pc:sldMasterMk cId="1861235880" sldId="2147483705"/>
              <pc:sldLayoutMk cId="1584342303" sldId="2147483788"/>
              <ac:picMk id="11" creationId="{E4F0A0AA-34AD-3856-2AC7-E8C540510BB2}"/>
            </ac:picMkLst>
          </pc:picChg>
        </pc:sldLayoutChg>
        <pc:sldLayoutChg chg="add del mod ord modTransition">
          <pc:chgData name="Приходько Антон" userId="ffbac12b-3a5b-41af-9dd5-c07a2d215a0b" providerId="ADAL" clId="{14645819-0DD4-464F-92E1-80A4134FA719}" dt="2022-08-30T05:47:48.701" v="644" actId="2696"/>
          <pc:sldLayoutMkLst>
            <pc:docMk/>
            <pc:sldMasterMk cId="1861235880" sldId="2147483705"/>
            <pc:sldLayoutMk cId="3308778838" sldId="2147483788"/>
          </pc:sldLayoutMkLst>
        </pc:sldLayoutChg>
      </pc:sldMasterChg>
    </pc:docChg>
  </pc:docChgLst>
  <pc:docChgLst>
    <pc:chgData name="Приходько Антон" userId="ffbac12b-3a5b-41af-9dd5-c07a2d215a0b" providerId="ADAL" clId="{E9B52C87-AF64-5946-8004-0C58C03DA64B}"/>
    <pc:docChg chg="undo redo custSel addSld delSld modSld sldOrd modMainMaster">
      <pc:chgData name="Приходько Антон" userId="ffbac12b-3a5b-41af-9dd5-c07a2d215a0b" providerId="ADAL" clId="{E9B52C87-AF64-5946-8004-0C58C03DA64B}" dt="2022-08-27T09:22:17.217" v="1373"/>
      <pc:docMkLst>
        <pc:docMk/>
      </pc:docMkLst>
      <pc:sldChg chg="addSp delSp modSp mod delCm modCm">
        <pc:chgData name="Приходько Антон" userId="ffbac12b-3a5b-41af-9dd5-c07a2d215a0b" providerId="ADAL" clId="{E9B52C87-AF64-5946-8004-0C58C03DA64B}" dt="2022-08-27T09:15:41.922" v="1223"/>
        <pc:sldMkLst>
          <pc:docMk/>
          <pc:sldMk cId="2115503754" sldId="2147374356"/>
        </pc:sldMkLst>
        <pc:spChg chg="mod">
          <ac:chgData name="Приходько Антон" userId="ffbac12b-3a5b-41af-9dd5-c07a2d215a0b" providerId="ADAL" clId="{E9B52C87-AF64-5946-8004-0C58C03DA64B}" dt="2022-08-27T09:15:41.922" v="1223"/>
          <ac:spMkLst>
            <pc:docMk/>
            <pc:sldMk cId="2115503754" sldId="2147374356"/>
            <ac:spMk id="2" creationId="{73E509D0-3403-0AA4-EDA5-42A7E7211FA5}"/>
          </ac:spMkLst>
        </pc:spChg>
        <pc:spChg chg="add del mod">
          <ac:chgData name="Приходько Антон" userId="ffbac12b-3a5b-41af-9dd5-c07a2d215a0b" providerId="ADAL" clId="{E9B52C87-AF64-5946-8004-0C58C03DA64B}" dt="2022-08-27T09:15:41.922" v="1223"/>
          <ac:spMkLst>
            <pc:docMk/>
            <pc:sldMk cId="2115503754" sldId="2147374356"/>
            <ac:spMk id="3" creationId="{A46C1C3A-C8D0-DDED-5FB3-5A74AE5B0CAB}"/>
          </ac:spMkLst>
        </pc:spChg>
        <pc:spChg chg="add del mod">
          <ac:chgData name="Приходько Антон" userId="ffbac12b-3a5b-41af-9dd5-c07a2d215a0b" providerId="ADAL" clId="{E9B52C87-AF64-5946-8004-0C58C03DA64B}" dt="2022-08-27T03:38:51.607" v="15"/>
          <ac:spMkLst>
            <pc:docMk/>
            <pc:sldMk cId="2115503754" sldId="2147374356"/>
            <ac:spMk id="3" creationId="{FE5D5775-0B5F-2D71-8ABB-881FC4A2769B}"/>
          </ac:spMkLst>
        </pc:spChg>
        <pc:spChg chg="mod">
          <ac:chgData name="Приходько Антон" userId="ffbac12b-3a5b-41af-9dd5-c07a2d215a0b" providerId="ADAL" clId="{E9B52C87-AF64-5946-8004-0C58C03DA64B}" dt="2022-08-27T09:15:41.922" v="1223"/>
          <ac:spMkLst>
            <pc:docMk/>
            <pc:sldMk cId="2115503754" sldId="2147374356"/>
            <ac:spMk id="6" creationId="{15CE8BC7-4B25-0A5F-DE9C-4206E9EDCD4A}"/>
          </ac:spMkLst>
        </pc:spChg>
        <pc:spChg chg="mod">
          <ac:chgData name="Приходько Антон" userId="ffbac12b-3a5b-41af-9dd5-c07a2d215a0b" providerId="ADAL" clId="{E9B52C87-AF64-5946-8004-0C58C03DA64B}" dt="2022-08-27T09:15:41.922" v="1223"/>
          <ac:spMkLst>
            <pc:docMk/>
            <pc:sldMk cId="2115503754" sldId="2147374356"/>
            <ac:spMk id="7" creationId="{DE7E099F-B06A-D4BA-A488-05EED07764CC}"/>
          </ac:spMkLst>
        </pc:spChg>
        <pc:spChg chg="add del mod">
          <ac:chgData name="Приходько Антон" userId="ffbac12b-3a5b-41af-9dd5-c07a2d215a0b" providerId="ADAL" clId="{E9B52C87-AF64-5946-8004-0C58C03DA64B}" dt="2022-08-27T09:15:41.922" v="1223"/>
          <ac:spMkLst>
            <pc:docMk/>
            <pc:sldMk cId="2115503754" sldId="2147374356"/>
            <ac:spMk id="8" creationId="{50D3DF47-70DA-404A-B960-B416E9909086}"/>
          </ac:spMkLst>
        </pc:spChg>
        <pc:spChg chg="add del mod">
          <ac:chgData name="Приходько Антон" userId="ffbac12b-3a5b-41af-9dd5-c07a2d215a0b" providerId="ADAL" clId="{E9B52C87-AF64-5946-8004-0C58C03DA64B}" dt="2022-08-27T03:38:51.607" v="15"/>
          <ac:spMkLst>
            <pc:docMk/>
            <pc:sldMk cId="2115503754" sldId="2147374356"/>
            <ac:spMk id="8" creationId="{8BE43C47-7C7F-C5EA-3865-7DA09259C652}"/>
          </ac:spMkLst>
        </pc:spChg>
        <pc:spChg chg="mod">
          <ac:chgData name="Приходько Антон" userId="ffbac12b-3a5b-41af-9dd5-c07a2d215a0b" providerId="ADAL" clId="{E9B52C87-AF64-5946-8004-0C58C03DA64B}" dt="2022-08-27T09:15:41.922" v="1223"/>
          <ac:spMkLst>
            <pc:docMk/>
            <pc:sldMk cId="2115503754" sldId="2147374356"/>
            <ac:spMk id="9" creationId="{0FB3F0B2-AAB5-724E-DD64-759C6B4C1E06}"/>
          </ac:spMkLst>
        </pc:spChg>
        <pc:spChg chg="add del mod">
          <ac:chgData name="Приходько Антон" userId="ffbac12b-3a5b-41af-9dd5-c07a2d215a0b" providerId="ADAL" clId="{E9B52C87-AF64-5946-8004-0C58C03DA64B}" dt="2022-08-27T03:38:51.607" v="15"/>
          <ac:spMkLst>
            <pc:docMk/>
            <pc:sldMk cId="2115503754" sldId="2147374356"/>
            <ac:spMk id="10" creationId="{8F32C8E6-6E99-3AC0-11B7-81C4C07AFD39}"/>
          </ac:spMkLst>
        </pc:spChg>
        <pc:spChg chg="add del mod">
          <ac:chgData name="Приходько Антон" userId="ffbac12b-3a5b-41af-9dd5-c07a2d215a0b" providerId="ADAL" clId="{E9B52C87-AF64-5946-8004-0C58C03DA64B}" dt="2022-08-27T09:15:41.922" v="1223"/>
          <ac:spMkLst>
            <pc:docMk/>
            <pc:sldMk cId="2115503754" sldId="2147374356"/>
            <ac:spMk id="10" creationId="{A4B0CF95-5379-2F1F-0064-561DFF39DCC9}"/>
          </ac:spMkLst>
        </pc:spChg>
        <pc:spChg chg="add del mod">
          <ac:chgData name="Приходько Антон" userId="ffbac12b-3a5b-41af-9dd5-c07a2d215a0b" providerId="ADAL" clId="{E9B52C87-AF64-5946-8004-0C58C03DA64B}" dt="2022-08-27T03:38:51.607" v="15"/>
          <ac:spMkLst>
            <pc:docMk/>
            <pc:sldMk cId="2115503754" sldId="2147374356"/>
            <ac:spMk id="11" creationId="{95EFF01C-49F1-0CE5-CBDF-D85CD5B1C5C3}"/>
          </ac:spMkLst>
        </pc:spChg>
        <pc:spChg chg="add del mod">
          <ac:chgData name="Приходько Антон" userId="ffbac12b-3a5b-41af-9dd5-c07a2d215a0b" providerId="ADAL" clId="{E9B52C87-AF64-5946-8004-0C58C03DA64B}" dt="2022-08-27T09:15:41.922" v="1223"/>
          <ac:spMkLst>
            <pc:docMk/>
            <pc:sldMk cId="2115503754" sldId="2147374356"/>
            <ac:spMk id="11" creationId="{C2E6D1E3-ADFA-C977-8A2C-898D96C1A35E}"/>
          </ac:spMkLst>
        </pc:spChg>
        <pc:spChg chg="add del mod">
          <ac:chgData name="Приходько Антон" userId="ffbac12b-3a5b-41af-9dd5-c07a2d215a0b" providerId="ADAL" clId="{E9B52C87-AF64-5946-8004-0C58C03DA64B}" dt="2022-08-27T03:58:09.070" v="58"/>
          <ac:spMkLst>
            <pc:docMk/>
            <pc:sldMk cId="2115503754" sldId="2147374356"/>
            <ac:spMk id="12" creationId="{7CE6F591-B7A4-303A-9EE7-1A0FA55DC01E}"/>
          </ac:spMkLst>
        </pc:spChg>
        <pc:spChg chg="add del mod">
          <ac:chgData name="Приходько Антон" userId="ffbac12b-3a5b-41af-9dd5-c07a2d215a0b" providerId="ADAL" clId="{E9B52C87-AF64-5946-8004-0C58C03DA64B}" dt="2022-08-27T03:58:09.070" v="58"/>
          <ac:spMkLst>
            <pc:docMk/>
            <pc:sldMk cId="2115503754" sldId="2147374356"/>
            <ac:spMk id="13" creationId="{90B42236-93C1-CEA3-D067-A2AAC6C40209}"/>
          </ac:spMkLst>
        </pc:spChg>
        <pc:spChg chg="add del mod">
          <ac:chgData name="Приходько Антон" userId="ffbac12b-3a5b-41af-9dd5-c07a2d215a0b" providerId="ADAL" clId="{E9B52C87-AF64-5946-8004-0C58C03DA64B}" dt="2022-08-27T03:58:09.070" v="58"/>
          <ac:spMkLst>
            <pc:docMk/>
            <pc:sldMk cId="2115503754" sldId="2147374356"/>
            <ac:spMk id="14" creationId="{328CA769-BDEB-F9F9-95AD-1417E682BBDB}"/>
          </ac:spMkLst>
        </pc:spChg>
        <pc:spChg chg="add del mod">
          <ac:chgData name="Приходько Антон" userId="ffbac12b-3a5b-41af-9dd5-c07a2d215a0b" providerId="ADAL" clId="{E9B52C87-AF64-5946-8004-0C58C03DA64B}" dt="2022-08-27T03:58:09.070" v="58"/>
          <ac:spMkLst>
            <pc:docMk/>
            <pc:sldMk cId="2115503754" sldId="2147374356"/>
            <ac:spMk id="15" creationId="{3CED707B-57B5-99CB-07A0-8B83CD44C398}"/>
          </ac:spMkLst>
        </pc:spChg>
        <pc:spChg chg="add del mod">
          <ac:chgData name="Приходько Антон" userId="ffbac12b-3a5b-41af-9dd5-c07a2d215a0b" providerId="ADAL" clId="{E9B52C87-AF64-5946-8004-0C58C03DA64B}" dt="2022-08-27T03:58:10.063" v="59"/>
          <ac:spMkLst>
            <pc:docMk/>
            <pc:sldMk cId="2115503754" sldId="2147374356"/>
            <ac:spMk id="16" creationId="{B5F71CF3-6BFC-6A7E-7F98-7224DCB03E55}"/>
          </ac:spMkLst>
        </pc:spChg>
        <pc:spChg chg="add del mod">
          <ac:chgData name="Приходько Антон" userId="ffbac12b-3a5b-41af-9dd5-c07a2d215a0b" providerId="ADAL" clId="{E9B52C87-AF64-5946-8004-0C58C03DA64B}" dt="2022-08-27T03:58:10.063" v="59"/>
          <ac:spMkLst>
            <pc:docMk/>
            <pc:sldMk cId="2115503754" sldId="2147374356"/>
            <ac:spMk id="17" creationId="{DF7A130F-CB68-0D0F-5B62-58B0D35210C7}"/>
          </ac:spMkLst>
        </pc:spChg>
        <pc:spChg chg="add del mod">
          <ac:chgData name="Приходько Антон" userId="ffbac12b-3a5b-41af-9dd5-c07a2d215a0b" providerId="ADAL" clId="{E9B52C87-AF64-5946-8004-0C58C03DA64B}" dt="2022-08-27T03:58:10.063" v="59"/>
          <ac:spMkLst>
            <pc:docMk/>
            <pc:sldMk cId="2115503754" sldId="2147374356"/>
            <ac:spMk id="18" creationId="{066463B6-E4C7-9192-944B-6736B7471A4F}"/>
          </ac:spMkLst>
        </pc:spChg>
        <pc:spChg chg="add del mod">
          <ac:chgData name="Приходько Антон" userId="ffbac12b-3a5b-41af-9dd5-c07a2d215a0b" providerId="ADAL" clId="{E9B52C87-AF64-5946-8004-0C58C03DA64B}" dt="2022-08-27T03:58:10.063" v="59"/>
          <ac:spMkLst>
            <pc:docMk/>
            <pc:sldMk cId="2115503754" sldId="2147374356"/>
            <ac:spMk id="19" creationId="{E6E9003A-659F-01B0-BF40-86F5DC583DF1}"/>
          </ac:spMkLst>
        </pc:spChg>
      </pc:sldChg>
      <pc:sldChg chg="addSp delSp modSp mod addCm delCm modCm">
        <pc:chgData name="Приходько Антон" userId="ffbac12b-3a5b-41af-9dd5-c07a2d215a0b" providerId="ADAL" clId="{E9B52C87-AF64-5946-8004-0C58C03DA64B}" dt="2022-08-27T08:47:40.356" v="902" actId="404"/>
        <pc:sldMkLst>
          <pc:docMk/>
          <pc:sldMk cId="3397959035" sldId="2147374370"/>
        </pc:sldMkLst>
        <pc:spChg chg="del mod">
          <ac:chgData name="Приходько Антон" userId="ffbac12b-3a5b-41af-9dd5-c07a2d215a0b" providerId="ADAL" clId="{E9B52C87-AF64-5946-8004-0C58C03DA64B}" dt="2022-08-27T04:10:23.118" v="189" actId="478"/>
          <ac:spMkLst>
            <pc:docMk/>
            <pc:sldMk cId="3397959035" sldId="2147374370"/>
            <ac:spMk id="2" creationId="{6610758E-4E70-40E9-FB6C-F183B30C0BEA}"/>
          </ac:spMkLst>
        </pc:spChg>
        <pc:spChg chg="add del mod">
          <ac:chgData name="Приходько Антон" userId="ffbac12b-3a5b-41af-9dd5-c07a2d215a0b" providerId="ADAL" clId="{E9B52C87-AF64-5946-8004-0C58C03DA64B}" dt="2022-08-27T04:07:28.331" v="153"/>
          <ac:spMkLst>
            <pc:docMk/>
            <pc:sldMk cId="3397959035" sldId="2147374370"/>
            <ac:spMk id="3" creationId="{3711154F-A3FF-937F-D0F7-D73398F4E94E}"/>
          </ac:spMkLst>
        </pc:spChg>
        <pc:spChg chg="add del mod">
          <ac:chgData name="Приходько Антон" userId="ffbac12b-3a5b-41af-9dd5-c07a2d215a0b" providerId="ADAL" clId="{E9B52C87-AF64-5946-8004-0C58C03DA64B}" dt="2022-08-27T04:07:28.331" v="153"/>
          <ac:spMkLst>
            <pc:docMk/>
            <pc:sldMk cId="3397959035" sldId="2147374370"/>
            <ac:spMk id="4" creationId="{36974D1B-0253-4AB2-46FB-2A6D6A27F29E}"/>
          </ac:spMkLst>
        </pc:spChg>
        <pc:spChg chg="add del mod">
          <ac:chgData name="Приходько Антон" userId="ffbac12b-3a5b-41af-9dd5-c07a2d215a0b" providerId="ADAL" clId="{E9B52C87-AF64-5946-8004-0C58C03DA64B}" dt="2022-08-27T04:07:28.331" v="153"/>
          <ac:spMkLst>
            <pc:docMk/>
            <pc:sldMk cId="3397959035" sldId="2147374370"/>
            <ac:spMk id="5" creationId="{5F493B54-421B-7205-B8B5-8B73ECAF3B05}"/>
          </ac:spMkLst>
        </pc:spChg>
        <pc:spChg chg="add del mod">
          <ac:chgData name="Приходько Антон" userId="ffbac12b-3a5b-41af-9dd5-c07a2d215a0b" providerId="ADAL" clId="{E9B52C87-AF64-5946-8004-0C58C03DA64B}" dt="2022-08-27T04:07:28.331" v="153"/>
          <ac:spMkLst>
            <pc:docMk/>
            <pc:sldMk cId="3397959035" sldId="2147374370"/>
            <ac:spMk id="6" creationId="{9187508F-B29E-6EA1-CED1-C48D79BBA6CC}"/>
          </ac:spMkLst>
        </pc:spChg>
        <pc:spChg chg="add del mod">
          <ac:chgData name="Приходько Антон" userId="ffbac12b-3a5b-41af-9dd5-c07a2d215a0b" providerId="ADAL" clId="{E9B52C87-AF64-5946-8004-0C58C03DA64B}" dt="2022-08-27T04:07:59.599" v="160" actId="21"/>
          <ac:spMkLst>
            <pc:docMk/>
            <pc:sldMk cId="3397959035" sldId="2147374370"/>
            <ac:spMk id="7" creationId="{79AFCAD0-FBF9-D18F-137E-93C906A94A46}"/>
          </ac:spMkLst>
        </pc:spChg>
        <pc:spChg chg="add del mod">
          <ac:chgData name="Приходько Антон" userId="ffbac12b-3a5b-41af-9dd5-c07a2d215a0b" providerId="ADAL" clId="{E9B52C87-AF64-5946-8004-0C58C03DA64B}" dt="2022-08-27T04:10:19.896" v="188"/>
          <ac:spMkLst>
            <pc:docMk/>
            <pc:sldMk cId="3397959035" sldId="2147374370"/>
            <ac:spMk id="8" creationId="{7A00EAC2-E736-B72A-EB47-5415D0F005B9}"/>
          </ac:spMkLst>
        </pc:spChg>
        <pc:spChg chg="add del mod">
          <ac:chgData name="Приходько Антон" userId="ffbac12b-3a5b-41af-9dd5-c07a2d215a0b" providerId="ADAL" clId="{E9B52C87-AF64-5946-8004-0C58C03DA64B}" dt="2022-08-27T04:10:19.896" v="188"/>
          <ac:spMkLst>
            <pc:docMk/>
            <pc:sldMk cId="3397959035" sldId="2147374370"/>
            <ac:spMk id="9" creationId="{1769E019-3564-5604-DA2A-ACD9B2BF6762}"/>
          </ac:spMkLst>
        </pc:spChg>
        <pc:spChg chg="mod">
          <ac:chgData name="Приходько Антон" userId="ffbac12b-3a5b-41af-9dd5-c07a2d215a0b" providerId="ADAL" clId="{E9B52C87-AF64-5946-8004-0C58C03DA64B}" dt="2022-08-27T04:40:47.098" v="401" actId="20577"/>
          <ac:spMkLst>
            <pc:docMk/>
            <pc:sldMk cId="3397959035" sldId="2147374370"/>
            <ac:spMk id="10" creationId="{56FA6CE1-BBEB-30F5-83EA-BF9CDA4E51D2}"/>
          </ac:spMkLst>
        </pc:spChg>
        <pc:spChg chg="add del mod">
          <ac:chgData name="Приходько Антон" userId="ffbac12b-3a5b-41af-9dd5-c07a2d215a0b" providerId="ADAL" clId="{E9B52C87-AF64-5946-8004-0C58C03DA64B}" dt="2022-08-27T04:10:19.896" v="188"/>
          <ac:spMkLst>
            <pc:docMk/>
            <pc:sldMk cId="3397959035" sldId="2147374370"/>
            <ac:spMk id="11" creationId="{D908E837-9427-ED48-7A18-406EF6EA29F8}"/>
          </ac:spMkLst>
        </pc:spChg>
        <pc:spChg chg="mod">
          <ac:chgData name="Приходько Антон" userId="ffbac12b-3a5b-41af-9dd5-c07a2d215a0b" providerId="ADAL" clId="{E9B52C87-AF64-5946-8004-0C58C03DA64B}" dt="2022-08-27T08:47:40.356" v="902" actId="404"/>
          <ac:spMkLst>
            <pc:docMk/>
            <pc:sldMk cId="3397959035" sldId="2147374370"/>
            <ac:spMk id="20" creationId="{480BAE92-8F8E-AF2E-50F8-13909D6DA3EA}"/>
          </ac:spMkLst>
        </pc:spChg>
        <pc:grpChg chg="del">
          <ac:chgData name="Приходько Антон" userId="ffbac12b-3a5b-41af-9dd5-c07a2d215a0b" providerId="ADAL" clId="{E9B52C87-AF64-5946-8004-0C58C03DA64B}" dt="2022-08-27T04:07:30.922" v="154" actId="478"/>
          <ac:grpSpMkLst>
            <pc:docMk/>
            <pc:sldMk cId="3397959035" sldId="2147374370"/>
            <ac:grpSpMk id="52" creationId="{8707B49D-EE35-61CF-FC14-DAEBEEBA7A81}"/>
          </ac:grpSpMkLst>
        </pc:grpChg>
        <pc:picChg chg="mod">
          <ac:chgData name="Приходько Антон" userId="ffbac12b-3a5b-41af-9dd5-c07a2d215a0b" providerId="ADAL" clId="{E9B52C87-AF64-5946-8004-0C58C03DA64B}" dt="2022-08-27T04:10:19.896" v="188"/>
          <ac:picMkLst>
            <pc:docMk/>
            <pc:sldMk cId="3397959035" sldId="2147374370"/>
            <ac:picMk id="13" creationId="{06324936-B391-A6BB-921A-DAE52F5526C2}"/>
          </ac:picMkLst>
        </pc:picChg>
      </pc:sldChg>
      <pc:sldChg chg="modSp mod addCm delCm modCm">
        <pc:chgData name="Приходько Антон" userId="ffbac12b-3a5b-41af-9dd5-c07a2d215a0b" providerId="ADAL" clId="{E9B52C87-AF64-5946-8004-0C58C03DA64B}" dt="2022-08-27T08:47:27.025" v="899" actId="255"/>
        <pc:sldMkLst>
          <pc:docMk/>
          <pc:sldMk cId="466855846" sldId="2147374371"/>
        </pc:sldMkLst>
        <pc:spChg chg="mod">
          <ac:chgData name="Приходько Антон" userId="ffbac12b-3a5b-41af-9dd5-c07a2d215a0b" providerId="ADAL" clId="{E9B52C87-AF64-5946-8004-0C58C03DA64B}" dt="2022-08-27T08:47:27.025" v="899" actId="255"/>
          <ac:spMkLst>
            <pc:docMk/>
            <pc:sldMk cId="466855846" sldId="2147374371"/>
            <ac:spMk id="11" creationId="{DF0A0E90-98AC-37A9-DAAD-9698292914C4}"/>
          </ac:spMkLst>
        </pc:spChg>
      </pc:sldChg>
      <pc:sldChg chg="modSp mod addCm delCm modCm">
        <pc:chgData name="Приходько Антон" userId="ffbac12b-3a5b-41af-9dd5-c07a2d215a0b" providerId="ADAL" clId="{E9B52C87-AF64-5946-8004-0C58C03DA64B}" dt="2022-08-27T08:51:45.140" v="986"/>
        <pc:sldMkLst>
          <pc:docMk/>
          <pc:sldMk cId="2073800056" sldId="2147374372"/>
        </pc:sldMkLst>
        <pc:spChg chg="mod">
          <ac:chgData name="Приходько Антон" userId="ffbac12b-3a5b-41af-9dd5-c07a2d215a0b" providerId="ADAL" clId="{E9B52C87-AF64-5946-8004-0C58C03DA64B}" dt="2022-08-27T08:51:45.140" v="986"/>
          <ac:spMkLst>
            <pc:docMk/>
            <pc:sldMk cId="2073800056" sldId="2147374372"/>
            <ac:spMk id="2" creationId="{73E509D0-3403-0AA4-EDA5-42A7E7211FA5}"/>
          </ac:spMkLst>
        </pc:spChg>
        <pc:spChg chg="mod">
          <ac:chgData name="Приходько Антон" userId="ffbac12b-3a5b-41af-9dd5-c07a2d215a0b" providerId="ADAL" clId="{E9B52C87-AF64-5946-8004-0C58C03DA64B}" dt="2022-08-27T05:47:59.283" v="589"/>
          <ac:spMkLst>
            <pc:docMk/>
            <pc:sldMk cId="2073800056" sldId="2147374372"/>
            <ac:spMk id="7" creationId="{DE7E099F-B06A-D4BA-A488-05EED07764CC}"/>
          </ac:spMkLst>
        </pc:spChg>
        <pc:spChg chg="mod">
          <ac:chgData name="Приходько Антон" userId="ffbac12b-3a5b-41af-9dd5-c07a2d215a0b" providerId="ADAL" clId="{E9B52C87-AF64-5946-8004-0C58C03DA64B}" dt="2022-08-27T08:38:29.916" v="852" actId="20577"/>
          <ac:spMkLst>
            <pc:docMk/>
            <pc:sldMk cId="2073800056" sldId="2147374372"/>
            <ac:spMk id="34" creationId="{C437587E-2C73-3C09-E14F-E0A57DEB48F0}"/>
          </ac:spMkLst>
        </pc:spChg>
      </pc:sldChg>
      <pc:sldChg chg="delSp modSp mod delCm modCm">
        <pc:chgData name="Приходько Антон" userId="ffbac12b-3a5b-41af-9dd5-c07a2d215a0b" providerId="ADAL" clId="{E9B52C87-AF64-5946-8004-0C58C03DA64B}" dt="2022-08-27T08:58:09.186" v="1061" actId="14100"/>
        <pc:sldMkLst>
          <pc:docMk/>
          <pc:sldMk cId="3100709225" sldId="2147374373"/>
        </pc:sldMkLst>
        <pc:spChg chg="del mod">
          <ac:chgData name="Приходько Антон" userId="ffbac12b-3a5b-41af-9dd5-c07a2d215a0b" providerId="ADAL" clId="{E9B52C87-AF64-5946-8004-0C58C03DA64B}" dt="2022-08-27T08:46:16.736" v="890" actId="478"/>
          <ac:spMkLst>
            <pc:docMk/>
            <pc:sldMk cId="3100709225" sldId="2147374373"/>
            <ac:spMk id="5" creationId="{29BE1DAE-3C22-CFAF-8608-88B45690D5D5}"/>
          </ac:spMkLst>
        </pc:spChg>
        <pc:spChg chg="mod">
          <ac:chgData name="Приходько Антон" userId="ffbac12b-3a5b-41af-9dd5-c07a2d215a0b" providerId="ADAL" clId="{E9B52C87-AF64-5946-8004-0C58C03DA64B}" dt="2022-08-27T08:58:03.543" v="1059" actId="20577"/>
          <ac:spMkLst>
            <pc:docMk/>
            <pc:sldMk cId="3100709225" sldId="2147374373"/>
            <ac:spMk id="6" creationId="{516B85F2-2EA1-1FAB-A015-0E45F474EBE2}"/>
          </ac:spMkLst>
        </pc:spChg>
        <pc:spChg chg="mod">
          <ac:chgData name="Приходько Антон" userId="ffbac12b-3a5b-41af-9dd5-c07a2d215a0b" providerId="ADAL" clId="{E9B52C87-AF64-5946-8004-0C58C03DA64B}" dt="2022-08-27T08:58:09.186" v="1061" actId="14100"/>
          <ac:spMkLst>
            <pc:docMk/>
            <pc:sldMk cId="3100709225" sldId="2147374373"/>
            <ac:spMk id="7" creationId="{A68F96BC-3AB0-BD41-F170-87962BF2C2A3}"/>
          </ac:spMkLst>
        </pc:spChg>
        <pc:spChg chg="del mod">
          <ac:chgData name="Приходько Антон" userId="ffbac12b-3a5b-41af-9dd5-c07a2d215a0b" providerId="ADAL" clId="{E9B52C87-AF64-5946-8004-0C58C03DA64B}" dt="2022-08-27T08:46:06.756" v="887"/>
          <ac:spMkLst>
            <pc:docMk/>
            <pc:sldMk cId="3100709225" sldId="2147374373"/>
            <ac:spMk id="8" creationId="{A74A469F-4B06-2ED7-E665-76F76FDA8FF7}"/>
          </ac:spMkLst>
        </pc:spChg>
        <pc:picChg chg="mod">
          <ac:chgData name="Приходько Антон" userId="ffbac12b-3a5b-41af-9dd5-c07a2d215a0b" providerId="ADAL" clId="{E9B52C87-AF64-5946-8004-0C58C03DA64B}" dt="2022-08-27T06:06:34.715" v="798" actId="14100"/>
          <ac:picMkLst>
            <pc:docMk/>
            <pc:sldMk cId="3100709225" sldId="2147374373"/>
            <ac:picMk id="9" creationId="{97AF9441-83A5-AEF8-C844-0C5FD7005DEA}"/>
          </ac:picMkLst>
        </pc:picChg>
        <pc:picChg chg="mod">
          <ac:chgData name="Приходько Антон" userId="ffbac12b-3a5b-41af-9dd5-c07a2d215a0b" providerId="ADAL" clId="{E9B52C87-AF64-5946-8004-0C58C03DA64B}" dt="2022-08-27T06:06:34.715" v="798" actId="14100"/>
          <ac:picMkLst>
            <pc:docMk/>
            <pc:sldMk cId="3100709225" sldId="2147374373"/>
            <ac:picMk id="13" creationId="{5823F746-558C-85F5-73B6-A7211727D43C}"/>
          </ac:picMkLst>
        </pc:picChg>
      </pc:sldChg>
      <pc:sldChg chg="modSp mod addCm delCm modCm">
        <pc:chgData name="Приходько Антон" userId="ffbac12b-3a5b-41af-9dd5-c07a2d215a0b" providerId="ADAL" clId="{E9B52C87-AF64-5946-8004-0C58C03DA64B}" dt="2022-08-27T08:56:07.058" v="1030" actId="255"/>
        <pc:sldMkLst>
          <pc:docMk/>
          <pc:sldMk cId="509165946" sldId="2147374374"/>
        </pc:sldMkLst>
        <pc:spChg chg="mod">
          <ac:chgData name="Приходько Антон" userId="ffbac12b-3a5b-41af-9dd5-c07a2d215a0b" providerId="ADAL" clId="{E9B52C87-AF64-5946-8004-0C58C03DA64B}" dt="2022-08-27T08:45:24.263" v="873" actId="20577"/>
          <ac:spMkLst>
            <pc:docMk/>
            <pc:sldMk cId="509165946" sldId="2147374374"/>
            <ac:spMk id="4" creationId="{5ECAED75-3DA7-0886-6023-CED1CE453C14}"/>
          </ac:spMkLst>
        </pc:spChg>
        <pc:graphicFrameChg chg="mod modGraphic">
          <ac:chgData name="Приходько Антон" userId="ffbac12b-3a5b-41af-9dd5-c07a2d215a0b" providerId="ADAL" clId="{E9B52C87-AF64-5946-8004-0C58C03DA64B}" dt="2022-08-27T08:56:07.058" v="1030" actId="255"/>
          <ac:graphicFrameMkLst>
            <pc:docMk/>
            <pc:sldMk cId="509165946" sldId="2147374374"/>
            <ac:graphicFrameMk id="5" creationId="{4A700C85-B8AB-1DB8-467C-E5A2A72BA386}"/>
          </ac:graphicFrameMkLst>
        </pc:graphicFrameChg>
      </pc:sldChg>
      <pc:sldChg chg="addSp delSp modSp mod addCm delCm modCm">
        <pc:chgData name="Приходько Антон" userId="ffbac12b-3a5b-41af-9dd5-c07a2d215a0b" providerId="ADAL" clId="{E9B52C87-AF64-5946-8004-0C58C03DA64B}" dt="2022-08-27T08:55:49.289" v="1028"/>
        <pc:sldMkLst>
          <pc:docMk/>
          <pc:sldMk cId="2712943741" sldId="2147374375"/>
        </pc:sldMkLst>
        <pc:spChg chg="mod">
          <ac:chgData name="Приходько Антон" userId="ffbac12b-3a5b-41af-9dd5-c07a2d215a0b" providerId="ADAL" clId="{E9B52C87-AF64-5946-8004-0C58C03DA64B}" dt="2022-08-27T08:54:15.400" v="1009" actId="1035"/>
          <ac:spMkLst>
            <pc:docMk/>
            <pc:sldMk cId="2712943741" sldId="2147374375"/>
            <ac:spMk id="5" creationId="{EA553266-CEDC-1D55-39F4-E9971C579929}"/>
          </ac:spMkLst>
        </pc:spChg>
        <pc:spChg chg="mod">
          <ac:chgData name="Приходько Антон" userId="ffbac12b-3a5b-41af-9dd5-c07a2d215a0b" providerId="ADAL" clId="{E9B52C87-AF64-5946-8004-0C58C03DA64B}" dt="2022-08-27T08:54:15.400" v="1009" actId="1035"/>
          <ac:spMkLst>
            <pc:docMk/>
            <pc:sldMk cId="2712943741" sldId="2147374375"/>
            <ac:spMk id="6" creationId="{DA659680-08A5-AD24-E032-1E4352FABE51}"/>
          </ac:spMkLst>
        </pc:spChg>
        <pc:picChg chg="add mod">
          <ac:chgData name="Приходько Антон" userId="ffbac12b-3a5b-41af-9dd5-c07a2d215a0b" providerId="ADAL" clId="{E9B52C87-AF64-5946-8004-0C58C03DA64B}" dt="2022-08-27T08:54:15.400" v="1009" actId="1035"/>
          <ac:picMkLst>
            <pc:docMk/>
            <pc:sldMk cId="2712943741" sldId="2147374375"/>
            <ac:picMk id="4" creationId="{D62B647E-031D-8C0C-5B21-112DECCF8B95}"/>
          </ac:picMkLst>
        </pc:picChg>
        <pc:picChg chg="add mod">
          <ac:chgData name="Приходько Антон" userId="ffbac12b-3a5b-41af-9dd5-c07a2d215a0b" providerId="ADAL" clId="{E9B52C87-AF64-5946-8004-0C58C03DA64B}" dt="2022-08-27T08:54:15.400" v="1009" actId="1035"/>
          <ac:picMkLst>
            <pc:docMk/>
            <pc:sldMk cId="2712943741" sldId="2147374375"/>
            <ac:picMk id="7" creationId="{F1C3A092-24A6-366F-4301-AA20A4C8A7D1}"/>
          </ac:picMkLst>
        </pc:picChg>
        <pc:picChg chg="del">
          <ac:chgData name="Приходько Антон" userId="ffbac12b-3a5b-41af-9dd5-c07a2d215a0b" providerId="ADAL" clId="{E9B52C87-AF64-5946-8004-0C58C03DA64B}" dt="2022-08-27T05:46:34.202" v="580" actId="478"/>
          <ac:picMkLst>
            <pc:docMk/>
            <pc:sldMk cId="2712943741" sldId="2147374375"/>
            <ac:picMk id="8" creationId="{47665C3F-D882-5FB4-CAE9-041DE6EEA685}"/>
          </ac:picMkLst>
        </pc:picChg>
        <pc:picChg chg="del">
          <ac:chgData name="Приходько Антон" userId="ffbac12b-3a5b-41af-9dd5-c07a2d215a0b" providerId="ADAL" clId="{E9B52C87-AF64-5946-8004-0C58C03DA64B}" dt="2022-08-27T05:46:34.202" v="580" actId="478"/>
          <ac:picMkLst>
            <pc:docMk/>
            <pc:sldMk cId="2712943741" sldId="2147374375"/>
            <ac:picMk id="9" creationId="{A8F91C3A-09B0-EA3E-D54B-D302F653A10D}"/>
          </ac:picMkLst>
        </pc:picChg>
        <pc:picChg chg="add del mod">
          <ac:chgData name="Приходько Антон" userId="ffbac12b-3a5b-41af-9dd5-c07a2d215a0b" providerId="ADAL" clId="{E9B52C87-AF64-5946-8004-0C58C03DA64B}" dt="2022-08-27T05:46:36.578" v="582" actId="478"/>
          <ac:picMkLst>
            <pc:docMk/>
            <pc:sldMk cId="2712943741" sldId="2147374375"/>
            <ac:picMk id="10" creationId="{DA95B439-53F4-BCB6-8548-6DBC5F9801FA}"/>
          </ac:picMkLst>
        </pc:picChg>
      </pc:sldChg>
      <pc:sldChg chg="modSp">
        <pc:chgData name="Приходько Антон" userId="ffbac12b-3a5b-41af-9dd5-c07a2d215a0b" providerId="ADAL" clId="{E9B52C87-AF64-5946-8004-0C58C03DA64B}" dt="2022-08-27T03:57:39.578" v="56"/>
        <pc:sldMkLst>
          <pc:docMk/>
          <pc:sldMk cId="3572687541" sldId="2147374376"/>
        </pc:sldMkLst>
        <pc:spChg chg="mod">
          <ac:chgData name="Приходько Антон" userId="ffbac12b-3a5b-41af-9dd5-c07a2d215a0b" providerId="ADAL" clId="{E9B52C87-AF64-5946-8004-0C58C03DA64B}" dt="2022-08-27T03:57:39.578" v="56"/>
          <ac:spMkLst>
            <pc:docMk/>
            <pc:sldMk cId="3572687541" sldId="2147374376"/>
            <ac:spMk id="7" creationId="{E8BF4D2B-C9E6-065B-FFF4-0077F7B43A47}"/>
          </ac:spMkLst>
        </pc:spChg>
      </pc:sldChg>
      <pc:sldChg chg="del delCm">
        <pc:chgData name="Приходько Антон" userId="ffbac12b-3a5b-41af-9dd5-c07a2d215a0b" providerId="ADAL" clId="{E9B52C87-AF64-5946-8004-0C58C03DA64B}" dt="2022-08-27T05:50:40.771" v="631" actId="2696"/>
        <pc:sldMkLst>
          <pc:docMk/>
          <pc:sldMk cId="1569112888" sldId="2147374377"/>
        </pc:sldMkLst>
      </pc:sldChg>
      <pc:sldChg chg="addSp delSp modSp mod delCm modCm">
        <pc:chgData name="Приходько Антон" userId="ffbac12b-3a5b-41af-9dd5-c07a2d215a0b" providerId="ADAL" clId="{E9B52C87-AF64-5946-8004-0C58C03DA64B}" dt="2022-08-27T09:02:27.660" v="1138" actId="13926"/>
        <pc:sldMkLst>
          <pc:docMk/>
          <pc:sldMk cId="2004777649" sldId="2147374378"/>
        </pc:sldMkLst>
        <pc:spChg chg="add del mod">
          <ac:chgData name="Приходько Антон" userId="ffbac12b-3a5b-41af-9dd5-c07a2d215a0b" providerId="ADAL" clId="{E9B52C87-AF64-5946-8004-0C58C03DA64B}" dt="2022-08-27T09:00:22.563" v="1101"/>
          <ac:spMkLst>
            <pc:docMk/>
            <pc:sldMk cId="2004777649" sldId="2147374378"/>
            <ac:spMk id="3" creationId="{C6E7807A-D2C0-6FF7-3299-D4155FAC5F2C}"/>
          </ac:spMkLst>
        </pc:spChg>
        <pc:spChg chg="add del mod">
          <ac:chgData name="Приходько Антон" userId="ffbac12b-3a5b-41af-9dd5-c07a2d215a0b" providerId="ADAL" clId="{E9B52C87-AF64-5946-8004-0C58C03DA64B}" dt="2022-08-27T09:00:22.563" v="1101"/>
          <ac:spMkLst>
            <pc:docMk/>
            <pc:sldMk cId="2004777649" sldId="2147374378"/>
            <ac:spMk id="5" creationId="{0CBFB262-F971-FD13-5DCA-9AA4D1241561}"/>
          </ac:spMkLst>
        </pc:spChg>
        <pc:spChg chg="mod">
          <ac:chgData name="Приходько Антон" userId="ffbac12b-3a5b-41af-9dd5-c07a2d215a0b" providerId="ADAL" clId="{E9B52C87-AF64-5946-8004-0C58C03DA64B}" dt="2022-08-27T09:02:27.660" v="1138" actId="13926"/>
          <ac:spMkLst>
            <pc:docMk/>
            <pc:sldMk cId="2004777649" sldId="2147374378"/>
            <ac:spMk id="6" creationId="{90E32FC1-03A5-BB7C-6EF1-BEE315C6351B}"/>
          </ac:spMkLst>
        </pc:spChg>
        <pc:spChg chg="add del mod">
          <ac:chgData name="Приходько Антон" userId="ffbac12b-3a5b-41af-9dd5-c07a2d215a0b" providerId="ADAL" clId="{E9B52C87-AF64-5946-8004-0C58C03DA64B}" dt="2022-08-27T09:00:22.563" v="1101"/>
          <ac:spMkLst>
            <pc:docMk/>
            <pc:sldMk cId="2004777649" sldId="2147374378"/>
            <ac:spMk id="7" creationId="{F4E2656D-7B4A-1E4A-261A-18262CC7C03F}"/>
          </ac:spMkLst>
        </pc:spChg>
        <pc:spChg chg="mod">
          <ac:chgData name="Приходько Антон" userId="ffbac12b-3a5b-41af-9dd5-c07a2d215a0b" providerId="ADAL" clId="{E9B52C87-AF64-5946-8004-0C58C03DA64B}" dt="2022-08-27T09:02:27.660" v="1138" actId="13926"/>
          <ac:spMkLst>
            <pc:docMk/>
            <pc:sldMk cId="2004777649" sldId="2147374378"/>
            <ac:spMk id="10" creationId="{9EABE50E-B0D6-ACAB-E38D-1266E1E7B575}"/>
          </ac:spMkLst>
        </pc:spChg>
        <pc:spChg chg="mod">
          <ac:chgData name="Приходько Антон" userId="ffbac12b-3a5b-41af-9dd5-c07a2d215a0b" providerId="ADAL" clId="{E9B52C87-AF64-5946-8004-0C58C03DA64B}" dt="2022-08-27T05:52:04.010" v="647" actId="2085"/>
          <ac:spMkLst>
            <pc:docMk/>
            <pc:sldMk cId="2004777649" sldId="2147374378"/>
            <ac:spMk id="11" creationId="{739D3D12-70BD-17BA-5835-4CF40493E8C3}"/>
          </ac:spMkLst>
        </pc:spChg>
        <pc:spChg chg="mod">
          <ac:chgData name="Приходько Антон" userId="ffbac12b-3a5b-41af-9dd5-c07a2d215a0b" providerId="ADAL" clId="{E9B52C87-AF64-5946-8004-0C58C03DA64B}" dt="2022-08-27T09:02:27.660" v="1138" actId="13926"/>
          <ac:spMkLst>
            <pc:docMk/>
            <pc:sldMk cId="2004777649" sldId="2147374378"/>
            <ac:spMk id="12" creationId="{B438A4DA-DB3B-751B-D4CE-1D98424286CA}"/>
          </ac:spMkLst>
        </pc:spChg>
        <pc:grpChg chg="add mod">
          <ac:chgData name="Приходько Антон" userId="ffbac12b-3a5b-41af-9dd5-c07a2d215a0b" providerId="ADAL" clId="{E9B52C87-AF64-5946-8004-0C58C03DA64B}" dt="2022-08-27T05:52:21.621" v="649" actId="14100"/>
          <ac:grpSpMkLst>
            <pc:docMk/>
            <pc:sldMk cId="2004777649" sldId="2147374378"/>
            <ac:grpSpMk id="2" creationId="{773F9918-9E28-5B2C-FC61-A48492B3C891}"/>
          </ac:grpSpMkLst>
        </pc:grpChg>
        <pc:picChg chg="mod">
          <ac:chgData name="Приходько Антон" userId="ffbac12b-3a5b-41af-9dd5-c07a2d215a0b" providerId="ADAL" clId="{E9B52C87-AF64-5946-8004-0C58C03DA64B}" dt="2022-08-27T05:51:59.261" v="646" actId="12788"/>
          <ac:picMkLst>
            <pc:docMk/>
            <pc:sldMk cId="2004777649" sldId="2147374378"/>
            <ac:picMk id="13" creationId="{6B985712-A9E5-E8A0-1865-A167412946FF}"/>
          </ac:picMkLst>
        </pc:picChg>
      </pc:sldChg>
      <pc:sldChg chg="modSp mod modCm">
        <pc:chgData name="Приходько Антон" userId="ffbac12b-3a5b-41af-9dd5-c07a2d215a0b" providerId="ADAL" clId="{E9B52C87-AF64-5946-8004-0C58C03DA64B}" dt="2022-08-27T09:22:17.217" v="1373"/>
        <pc:sldMkLst>
          <pc:docMk/>
          <pc:sldMk cId="3257170079" sldId="2147374379"/>
        </pc:sldMkLst>
        <pc:spChg chg="mod">
          <ac:chgData name="Приходько Антон" userId="ffbac12b-3a5b-41af-9dd5-c07a2d215a0b" providerId="ADAL" clId="{E9B52C87-AF64-5946-8004-0C58C03DA64B}" dt="2022-08-27T08:29:49.859" v="823" actId="404"/>
          <ac:spMkLst>
            <pc:docMk/>
            <pc:sldMk cId="3257170079" sldId="2147374379"/>
            <ac:spMk id="11" creationId="{DF0A0E90-98AC-37A9-DAAD-9698292914C4}"/>
          </ac:spMkLst>
        </pc:spChg>
      </pc:sldChg>
      <pc:sldChg chg="modSp del">
        <pc:chgData name="Приходько Антон" userId="ffbac12b-3a5b-41af-9dd5-c07a2d215a0b" providerId="ADAL" clId="{E9B52C87-AF64-5946-8004-0C58C03DA64B}" dt="2022-08-27T05:02:51.883" v="541" actId="2696"/>
        <pc:sldMkLst>
          <pc:docMk/>
          <pc:sldMk cId="4089713571" sldId="2147374380"/>
        </pc:sldMkLst>
        <pc:spChg chg="mod">
          <ac:chgData name="Приходько Антон" userId="ffbac12b-3a5b-41af-9dd5-c07a2d215a0b" providerId="ADAL" clId="{E9B52C87-AF64-5946-8004-0C58C03DA64B}" dt="2022-08-27T03:57:39.578" v="56"/>
          <ac:spMkLst>
            <pc:docMk/>
            <pc:sldMk cId="4089713571" sldId="2147374380"/>
            <ac:spMk id="6" creationId="{516B85F2-2EA1-1FAB-A015-0E45F474EBE2}"/>
          </ac:spMkLst>
        </pc:spChg>
        <pc:spChg chg="mod">
          <ac:chgData name="Приходько Антон" userId="ffbac12b-3a5b-41af-9dd5-c07a2d215a0b" providerId="ADAL" clId="{E9B52C87-AF64-5946-8004-0C58C03DA64B}" dt="2022-08-27T03:57:39.578" v="56"/>
          <ac:spMkLst>
            <pc:docMk/>
            <pc:sldMk cId="4089713571" sldId="2147374380"/>
            <ac:spMk id="8" creationId="{A74A469F-4B06-2ED7-E665-76F76FDA8FF7}"/>
          </ac:spMkLst>
        </pc:spChg>
      </pc:sldChg>
      <pc:sldChg chg="modSp mod">
        <pc:chgData name="Приходько Антон" userId="ffbac12b-3a5b-41af-9dd5-c07a2d215a0b" providerId="ADAL" clId="{E9B52C87-AF64-5946-8004-0C58C03DA64B}" dt="2022-08-27T09:01:57.175" v="1134" actId="255"/>
        <pc:sldMkLst>
          <pc:docMk/>
          <pc:sldMk cId="430723132" sldId="2147374381"/>
        </pc:sldMkLst>
        <pc:spChg chg="mod">
          <ac:chgData name="Приходько Антон" userId="ffbac12b-3a5b-41af-9dd5-c07a2d215a0b" providerId="ADAL" clId="{E9B52C87-AF64-5946-8004-0C58C03DA64B}" dt="2022-08-27T09:01:57.175" v="1134" actId="255"/>
          <ac:spMkLst>
            <pc:docMk/>
            <pc:sldMk cId="430723132" sldId="2147374381"/>
            <ac:spMk id="6" creationId="{90E32FC1-03A5-BB7C-6EF1-BEE315C6351B}"/>
          </ac:spMkLst>
        </pc:spChg>
        <pc:spChg chg="mod">
          <ac:chgData name="Приходько Антон" userId="ffbac12b-3a5b-41af-9dd5-c07a2d215a0b" providerId="ADAL" clId="{E9B52C87-AF64-5946-8004-0C58C03DA64B}" dt="2022-08-27T09:01:57.175" v="1134" actId="255"/>
          <ac:spMkLst>
            <pc:docMk/>
            <pc:sldMk cId="430723132" sldId="2147374381"/>
            <ac:spMk id="10" creationId="{9EABE50E-B0D6-ACAB-E38D-1266E1E7B575}"/>
          </ac:spMkLst>
        </pc:spChg>
        <pc:spChg chg="mod">
          <ac:chgData name="Приходько Антон" userId="ffbac12b-3a5b-41af-9dd5-c07a2d215a0b" providerId="ADAL" clId="{E9B52C87-AF64-5946-8004-0C58C03DA64B}" dt="2022-08-27T09:01:57.175" v="1134" actId="255"/>
          <ac:spMkLst>
            <pc:docMk/>
            <pc:sldMk cId="430723132" sldId="2147374381"/>
            <ac:spMk id="12" creationId="{B438A4DA-DB3B-751B-D4CE-1D98424286CA}"/>
          </ac:spMkLst>
        </pc:spChg>
      </pc:sldChg>
      <pc:sldChg chg="addSp delSp modSp mod delCm">
        <pc:chgData name="Приходько Антон" userId="ffbac12b-3a5b-41af-9dd5-c07a2d215a0b" providerId="ADAL" clId="{E9B52C87-AF64-5946-8004-0C58C03DA64B}" dt="2022-08-27T08:53:08.670" v="1005"/>
        <pc:sldMkLst>
          <pc:docMk/>
          <pc:sldMk cId="3157983954" sldId="2147374382"/>
        </pc:sldMkLst>
        <pc:spChg chg="mod">
          <ac:chgData name="Приходько Антон" userId="ffbac12b-3a5b-41af-9dd5-c07a2d215a0b" providerId="ADAL" clId="{E9B52C87-AF64-5946-8004-0C58C03DA64B}" dt="2022-08-27T08:53:08.670" v="1005"/>
          <ac:spMkLst>
            <pc:docMk/>
            <pc:sldMk cId="3157983954" sldId="2147374382"/>
            <ac:spMk id="4" creationId="{94903EC3-0449-7DBD-AD4E-1E92F717AC0B}"/>
          </ac:spMkLst>
        </pc:spChg>
        <pc:spChg chg="mod">
          <ac:chgData name="Приходько Антон" userId="ffbac12b-3a5b-41af-9dd5-c07a2d215a0b" providerId="ADAL" clId="{E9B52C87-AF64-5946-8004-0C58C03DA64B}" dt="2022-08-27T08:53:04.637" v="1003" actId="20577"/>
          <ac:spMkLst>
            <pc:docMk/>
            <pc:sldMk cId="3157983954" sldId="2147374382"/>
            <ac:spMk id="5" creationId="{EA553266-CEDC-1D55-39F4-E9971C579929}"/>
          </ac:spMkLst>
        </pc:spChg>
        <pc:spChg chg="mod">
          <ac:chgData name="Приходько Антон" userId="ffbac12b-3a5b-41af-9dd5-c07a2d215a0b" providerId="ADAL" clId="{E9B52C87-AF64-5946-8004-0C58C03DA64B}" dt="2022-08-27T08:53:07.815" v="1004"/>
          <ac:spMkLst>
            <pc:docMk/>
            <pc:sldMk cId="3157983954" sldId="2147374382"/>
            <ac:spMk id="6" creationId="{DA659680-08A5-AD24-E032-1E4352FABE51}"/>
          </ac:spMkLst>
        </pc:spChg>
        <pc:picChg chg="del">
          <ac:chgData name="Приходько Антон" userId="ffbac12b-3a5b-41af-9dd5-c07a2d215a0b" providerId="ADAL" clId="{E9B52C87-AF64-5946-8004-0C58C03DA64B}" dt="2022-08-27T05:46:18.978" v="572" actId="478"/>
          <ac:picMkLst>
            <pc:docMk/>
            <pc:sldMk cId="3157983954" sldId="2147374382"/>
            <ac:picMk id="7" creationId="{365FC1AA-F034-C564-C365-F90F7BEC2080}"/>
          </ac:picMkLst>
        </pc:picChg>
        <pc:picChg chg="add mod">
          <ac:chgData name="Приходько Антон" userId="ffbac12b-3a5b-41af-9dd5-c07a2d215a0b" providerId="ADAL" clId="{E9B52C87-AF64-5946-8004-0C58C03DA64B}" dt="2022-08-27T05:46:19.303" v="573"/>
          <ac:picMkLst>
            <pc:docMk/>
            <pc:sldMk cId="3157983954" sldId="2147374382"/>
            <ac:picMk id="8" creationId="{31BF4F94-03B8-D4DD-D9DD-F3DEFB584F19}"/>
          </ac:picMkLst>
        </pc:picChg>
        <pc:picChg chg="add mod">
          <ac:chgData name="Приходько Антон" userId="ffbac12b-3a5b-41af-9dd5-c07a2d215a0b" providerId="ADAL" clId="{E9B52C87-AF64-5946-8004-0C58C03DA64B}" dt="2022-08-27T05:46:30.402" v="579" actId="1037"/>
          <ac:picMkLst>
            <pc:docMk/>
            <pc:sldMk cId="3157983954" sldId="2147374382"/>
            <ac:picMk id="9" creationId="{18B262BC-E8D6-4289-C677-06D65A3F0538}"/>
          </ac:picMkLst>
        </pc:picChg>
        <pc:picChg chg="del">
          <ac:chgData name="Приходько Антон" userId="ffbac12b-3a5b-41af-9dd5-c07a2d215a0b" providerId="ADAL" clId="{E9B52C87-AF64-5946-8004-0C58C03DA64B}" dt="2022-08-27T05:46:18.978" v="572" actId="478"/>
          <ac:picMkLst>
            <pc:docMk/>
            <pc:sldMk cId="3157983954" sldId="2147374382"/>
            <ac:picMk id="10" creationId="{0699722E-7A4D-6D95-3186-70D777BF4E51}"/>
          </ac:picMkLst>
        </pc:picChg>
        <pc:picChg chg="del">
          <ac:chgData name="Приходько Антон" userId="ffbac12b-3a5b-41af-9dd5-c07a2d215a0b" providerId="ADAL" clId="{E9B52C87-AF64-5946-8004-0C58C03DA64B}" dt="2022-08-27T05:46:18.978" v="572" actId="478"/>
          <ac:picMkLst>
            <pc:docMk/>
            <pc:sldMk cId="3157983954" sldId="2147374382"/>
            <ac:picMk id="11" creationId="{B7132DDD-535A-CEA6-769D-579FB4D1D3C4}"/>
          </ac:picMkLst>
        </pc:picChg>
        <pc:picChg chg="add mod">
          <ac:chgData name="Приходько Антон" userId="ffbac12b-3a5b-41af-9dd5-c07a2d215a0b" providerId="ADAL" clId="{E9B52C87-AF64-5946-8004-0C58C03DA64B}" dt="2022-08-27T05:46:25.647" v="576" actId="1076"/>
          <ac:picMkLst>
            <pc:docMk/>
            <pc:sldMk cId="3157983954" sldId="2147374382"/>
            <ac:picMk id="12" creationId="{C648A454-DB81-12E3-798D-ED5626A57F6C}"/>
          </ac:picMkLst>
        </pc:picChg>
      </pc:sldChg>
      <pc:sldChg chg="addSp delSp modSp mod modCm">
        <pc:chgData name="Приходько Антон" userId="ffbac12b-3a5b-41af-9dd5-c07a2d215a0b" providerId="ADAL" clId="{E9B52C87-AF64-5946-8004-0C58C03DA64B}" dt="2022-08-27T08:56:59.943" v="1046"/>
        <pc:sldMkLst>
          <pc:docMk/>
          <pc:sldMk cId="4048402699" sldId="2147374383"/>
        </pc:sldMkLst>
        <pc:spChg chg="mod">
          <ac:chgData name="Приходько Антон" userId="ffbac12b-3a5b-41af-9dd5-c07a2d215a0b" providerId="ADAL" clId="{E9B52C87-AF64-5946-8004-0C58C03DA64B}" dt="2022-08-27T08:56:59.252" v="1045"/>
          <ac:spMkLst>
            <pc:docMk/>
            <pc:sldMk cId="4048402699" sldId="2147374383"/>
            <ac:spMk id="4" creationId="{94903EC3-0449-7DBD-AD4E-1E92F717AC0B}"/>
          </ac:spMkLst>
        </pc:spChg>
        <pc:spChg chg="mod">
          <ac:chgData name="Приходько Антон" userId="ffbac12b-3a5b-41af-9dd5-c07a2d215a0b" providerId="ADAL" clId="{E9B52C87-AF64-5946-8004-0C58C03DA64B}" dt="2022-08-27T08:56:56.954" v="1043" actId="5793"/>
          <ac:spMkLst>
            <pc:docMk/>
            <pc:sldMk cId="4048402699" sldId="2147374383"/>
            <ac:spMk id="5" creationId="{EA553266-CEDC-1D55-39F4-E9971C579929}"/>
          </ac:spMkLst>
        </pc:spChg>
        <pc:spChg chg="mod">
          <ac:chgData name="Приходько Антон" userId="ffbac12b-3a5b-41af-9dd5-c07a2d215a0b" providerId="ADAL" clId="{E9B52C87-AF64-5946-8004-0C58C03DA64B}" dt="2022-08-27T08:56:58.578" v="1044"/>
          <ac:spMkLst>
            <pc:docMk/>
            <pc:sldMk cId="4048402699" sldId="2147374383"/>
            <ac:spMk id="6" creationId="{DA659680-08A5-AD24-E032-1E4352FABE51}"/>
          </ac:spMkLst>
        </pc:spChg>
        <pc:spChg chg="mod">
          <ac:chgData name="Приходько Антон" userId="ffbac12b-3a5b-41af-9dd5-c07a2d215a0b" providerId="ADAL" clId="{E9B52C87-AF64-5946-8004-0C58C03DA64B}" dt="2022-08-27T08:56:59.943" v="1046"/>
          <ac:spMkLst>
            <pc:docMk/>
            <pc:sldMk cId="4048402699" sldId="2147374383"/>
            <ac:spMk id="7" creationId="{C88BFD85-4816-2250-C129-5CB94C7B0B6A}"/>
          </ac:spMkLst>
        </pc:spChg>
        <pc:spChg chg="add del mod">
          <ac:chgData name="Приходько Антон" userId="ffbac12b-3a5b-41af-9dd5-c07a2d215a0b" providerId="ADAL" clId="{E9B52C87-AF64-5946-8004-0C58C03DA64B}" dt="2022-08-27T05:49:21.697" v="620" actId="478"/>
          <ac:spMkLst>
            <pc:docMk/>
            <pc:sldMk cId="4048402699" sldId="2147374383"/>
            <ac:spMk id="8" creationId="{2D77A692-1078-D508-3770-AC7915C89164}"/>
          </ac:spMkLst>
        </pc:spChg>
        <pc:picChg chg="mod">
          <ac:chgData name="Приходько Антон" userId="ffbac12b-3a5b-41af-9dd5-c07a2d215a0b" providerId="ADAL" clId="{E9B52C87-AF64-5946-8004-0C58C03DA64B}" dt="2022-08-27T08:53:22.369" v="1007" actId="1035"/>
          <ac:picMkLst>
            <pc:docMk/>
            <pc:sldMk cId="4048402699" sldId="2147374383"/>
            <ac:picMk id="12" creationId="{BBB5EBF6-12FD-B535-9453-15DCE01C05A3}"/>
          </ac:picMkLst>
        </pc:picChg>
        <pc:picChg chg="mod">
          <ac:chgData name="Приходько Антон" userId="ffbac12b-3a5b-41af-9dd5-c07a2d215a0b" providerId="ADAL" clId="{E9B52C87-AF64-5946-8004-0C58C03DA64B}" dt="2022-08-27T08:53:22.369" v="1007" actId="1035"/>
          <ac:picMkLst>
            <pc:docMk/>
            <pc:sldMk cId="4048402699" sldId="2147374383"/>
            <ac:picMk id="13" creationId="{A7311742-7C63-1DA0-619F-96DE28536BD9}"/>
          </ac:picMkLst>
        </pc:picChg>
        <pc:picChg chg="mod">
          <ac:chgData name="Приходько Антон" userId="ffbac12b-3a5b-41af-9dd5-c07a2d215a0b" providerId="ADAL" clId="{E9B52C87-AF64-5946-8004-0C58C03DA64B}" dt="2022-08-27T08:53:22.369" v="1007" actId="1035"/>
          <ac:picMkLst>
            <pc:docMk/>
            <pc:sldMk cId="4048402699" sldId="2147374383"/>
            <ac:picMk id="14" creationId="{B24339EF-AF6C-9FF3-2D57-043A7720CF60}"/>
          </ac:picMkLst>
        </pc:picChg>
        <pc:picChg chg="mod">
          <ac:chgData name="Приходько Антон" userId="ffbac12b-3a5b-41af-9dd5-c07a2d215a0b" providerId="ADAL" clId="{E9B52C87-AF64-5946-8004-0C58C03DA64B}" dt="2022-08-27T08:53:22.369" v="1007" actId="1035"/>
          <ac:picMkLst>
            <pc:docMk/>
            <pc:sldMk cId="4048402699" sldId="2147374383"/>
            <ac:picMk id="15" creationId="{9D7CC3CA-3AF8-9EA2-A727-47ED724BB05D}"/>
          </ac:picMkLst>
        </pc:picChg>
      </pc:sldChg>
      <pc:sldChg chg="addSp delSp modSp mod">
        <pc:chgData name="Приходько Антон" userId="ffbac12b-3a5b-41af-9dd5-c07a2d215a0b" providerId="ADAL" clId="{E9B52C87-AF64-5946-8004-0C58C03DA64B}" dt="2022-08-27T09:00:17.382" v="1100" actId="27614"/>
        <pc:sldMkLst>
          <pc:docMk/>
          <pc:sldMk cId="2010403020" sldId="2147374384"/>
        </pc:sldMkLst>
        <pc:spChg chg="mod">
          <ac:chgData name="Приходько Антон" userId="ffbac12b-3a5b-41af-9dd5-c07a2d215a0b" providerId="ADAL" clId="{E9B52C87-AF64-5946-8004-0C58C03DA64B}" dt="2022-08-27T08:59:56.238" v="1098" actId="20577"/>
          <ac:spMkLst>
            <pc:docMk/>
            <pc:sldMk cId="2010403020" sldId="2147374384"/>
            <ac:spMk id="4" creationId="{5ECAED75-3DA7-0886-6023-CED1CE453C14}"/>
          </ac:spMkLst>
        </pc:spChg>
        <pc:spChg chg="del">
          <ac:chgData name="Приходько Антон" userId="ffbac12b-3a5b-41af-9dd5-c07a2d215a0b" providerId="ADAL" clId="{E9B52C87-AF64-5946-8004-0C58C03DA64B}" dt="2022-08-27T09:00:10.789" v="1099" actId="931"/>
          <ac:spMkLst>
            <pc:docMk/>
            <pc:sldMk cId="2010403020" sldId="2147374384"/>
            <ac:spMk id="10" creationId="{7DB58909-6CEE-F543-DD1E-C155274000D8}"/>
          </ac:spMkLst>
        </pc:spChg>
        <pc:picChg chg="add mod">
          <ac:chgData name="Приходько Антон" userId="ffbac12b-3a5b-41af-9dd5-c07a2d215a0b" providerId="ADAL" clId="{E9B52C87-AF64-5946-8004-0C58C03DA64B}" dt="2022-08-27T09:00:17.382" v="1100" actId="27614"/>
          <ac:picMkLst>
            <pc:docMk/>
            <pc:sldMk cId="2010403020" sldId="2147374384"/>
            <ac:picMk id="6" creationId="{708FED60-2AC2-E035-10D8-39607E508DC8}"/>
          </ac:picMkLst>
        </pc:picChg>
      </pc:sldChg>
      <pc:sldChg chg="delSp modSp mod modCm">
        <pc:chgData name="Приходько Антон" userId="ffbac12b-3a5b-41af-9dd5-c07a2d215a0b" providerId="ADAL" clId="{E9B52C87-AF64-5946-8004-0C58C03DA64B}" dt="2022-08-27T05:53:24.104" v="656"/>
        <pc:sldMkLst>
          <pc:docMk/>
          <pc:sldMk cId="4122966798" sldId="2147374385"/>
        </pc:sldMkLst>
        <pc:spChg chg="mod">
          <ac:chgData name="Приходько Антон" userId="ffbac12b-3a5b-41af-9dd5-c07a2d215a0b" providerId="ADAL" clId="{E9B52C87-AF64-5946-8004-0C58C03DA64B}" dt="2022-08-27T05:53:05.778" v="653" actId="404"/>
          <ac:spMkLst>
            <pc:docMk/>
            <pc:sldMk cId="4122966798" sldId="2147374385"/>
            <ac:spMk id="2" creationId="{7C721DC3-E805-9C9F-71CB-C7506533E045}"/>
          </ac:spMkLst>
        </pc:spChg>
        <pc:spChg chg="del">
          <ac:chgData name="Приходько Антон" userId="ffbac12b-3a5b-41af-9dd5-c07a2d215a0b" providerId="ADAL" clId="{E9B52C87-AF64-5946-8004-0C58C03DA64B}" dt="2022-08-27T05:53:10.433" v="654" actId="478"/>
          <ac:spMkLst>
            <pc:docMk/>
            <pc:sldMk cId="4122966798" sldId="2147374385"/>
            <ac:spMk id="3" creationId="{26E675E8-CD77-762A-3211-539EFEEFA864}"/>
          </ac:spMkLst>
        </pc:sp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8" creationId="{13250702-333A-A903-36B8-3AADCB68116E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1" creationId="{7E8604D5-AFD9-0FD4-68B9-E9D599A4C039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3" creationId="{C23E00D7-DC60-264F-FCB2-84E7EEAA49E8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5" creationId="{73DE1E61-D48B-CE23-5857-4C95FBBCD44D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7" creationId="{4130B25E-FA93-08B6-7356-565504B04401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9" creationId="{8917F1FC-0458-157C-56C7-00F66B9B35FB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21" creationId="{BDC7D5B8-84ED-5A69-AAE6-AF30EAE62EEE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23" creationId="{1474EFFD-3447-1F97-331E-D6B04EC12B60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25" creationId="{DC57E07E-46ED-6ECA-1978-60619829EE65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27" creationId="{07C91032-4750-67DD-F064-0FFFA6235C49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29" creationId="{BBE5DD84-35DD-834F-DAE4-345CDCC1EDD3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31" creationId="{81E137DA-326E-0C30-CB8B-37AA3E46F6C8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33" creationId="{E2035B52-6BCD-EC57-F255-0F8D828CB9AC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35" creationId="{85B6DAC1-F936-4C05-6583-2AB5D75B5326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37" creationId="{D6B1211C-B60E-9364-B873-1CD8552FD333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39" creationId="{6368875C-C23D-BB01-E9C1-6ACD1FF67A7B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41" creationId="{11E21ED6-404E-FD0E-38F7-894C270C5303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43" creationId="{19F8E205-5910-726D-C2F1-4540F4770867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45" creationId="{1287B003-28E4-2B03-C658-F1DD6C2FF538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47" creationId="{09C430AE-AF0B-FB16-EE61-6B44A59C8354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49" creationId="{8CDFEFE4-6A66-BF40-EB59-50488C2DF9EA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51" creationId="{6EC73AA7-255D-9A5B-0325-0672359DA2F9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53" creationId="{CF462219-5284-FC7F-A9A7-1C5EB10C84C3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55" creationId="{588F4516-AFB2-24EC-8E90-E4EAF9650CA9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57" creationId="{268BEFC6-D976-0D0E-AE39-BADC3DF27BB7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59" creationId="{B2B79E61-0186-EAA3-2238-E63323F92135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61" creationId="{5210526B-7A3C-0CEC-93ED-E67B2C858C8A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63" creationId="{1916A179-04FC-C427-03FB-9F5E1492A913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65" creationId="{0AB8069D-233E-3925-0BD9-5F3DA2846787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67" creationId="{906F146A-145B-9266-E870-85830271D3DD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69" creationId="{A976DB60-BD01-DB89-6153-760CF2846E78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71" creationId="{E7478DBD-7CFE-0B69-B18F-2DD35AFCFB26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73" creationId="{AC42A93E-B466-5E11-F0FD-1DBE2B27F291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75" creationId="{C3F04916-3595-8A9C-1E0E-93A86DB9723D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77" creationId="{8FB16191-D858-404C-4487-40AEA0C57819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79" creationId="{E1ED4157-AA20-9E49-FE2E-0CB1DC7CDE49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81" creationId="{731AD8F8-2EC5-1967-652F-5B9533079031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83" creationId="{F4B53199-55FE-0064-FD92-05B7C44004B6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85" creationId="{5C518E72-52AA-7E9D-7037-004A8FEC8E3A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87" creationId="{DA82738F-DB80-F212-F004-3F168E782674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89" creationId="{C41FD40A-3055-33C3-B082-E4AD387B45C6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91" creationId="{699511F7-0160-550D-1267-159F4E483BCB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93" creationId="{F8BCC65E-3F61-DCFC-1185-E6BC3D0BB7B1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95" creationId="{0C978366-9C7B-58FC-382D-E75BEA1DF358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97" creationId="{19F3F9C5-F3FD-E2B4-1AAD-B1EA4C49687D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99" creationId="{62CB23FA-89F9-110E-D7D6-3CE48E0E05E0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01" creationId="{E0A309F9-4955-448B-A134-52593DD4A7CE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03" creationId="{66A1737F-EDA0-CFE8-8FB0-DB1449424CA2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05" creationId="{CED8E3B5-0BCD-508E-C0BF-29669D715866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07" creationId="{52E94AF8-B08D-B031-0798-F40F66DD3C5C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09" creationId="{5985D531-991C-8BF3-3D69-B5214C854475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11" creationId="{FA089143-07EA-6E02-F4F2-657F67E00B57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13" creationId="{10EA94B9-8440-F057-41C6-1263A2FF3C78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15" creationId="{4B164339-4700-0BB1-94CA-048A7796115E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17" creationId="{CBC84C80-A86E-53BD-87C8-1BEF808CCC1A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19" creationId="{CC020617-9983-F3C1-DD58-4BFAD4A275C9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21" creationId="{5D8EE614-A7A0-8633-9D71-C58C62BC0627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23" creationId="{3391432E-ED2B-CC6F-C303-E150C87E1C70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25" creationId="{0EA89AD0-17A3-4AA6-2F29-8E8E1C605137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27" creationId="{E16F76EC-47CA-E8CE-2B45-CFF67615CE47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29" creationId="{BFDC2330-5D4A-D1CA-1B07-15FAC36CB0E2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31" creationId="{9F6EB1E4-0521-9A5E-437A-4EE6C95582EB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33" creationId="{E9B6FACE-7304-C459-255C-897E6DD73AAE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35" creationId="{BD6F1CBB-6A06-6678-3A09-C5B9BFBD8BD4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37" creationId="{D7697F37-70D9-5931-AB09-1CFB9227C1E4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39" creationId="{C6EEBAC3-B0EC-4D74-0290-86B3E40A2F14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41" creationId="{E5064A68-12B4-1A11-DDEB-72F4EBBF5E9E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43" creationId="{6EAF470F-592D-FC91-35DE-ADE2B16DFFAA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45" creationId="{183F798E-73EC-09C8-2296-2478EE93782F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47" creationId="{F4AAD717-1587-D113-2040-6F96908CFF6F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49" creationId="{28B68510-6EBB-BD70-A047-1673981D3714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51" creationId="{C7547FE7-94F5-7906-1241-CC45C0365F0C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53" creationId="{DCCB2E62-7AFB-5125-631F-348F8B97E19B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55" creationId="{E34AA6B3-A4E6-2C49-C10A-A54F6535105E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57" creationId="{24564A5D-6BEC-34A8-D4A8-2EFD66615400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59" creationId="{2F8BB1E2-4B68-EE89-C9A4-227AC05F866F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61" creationId="{1B2E7274-0882-B82B-5C78-B3B73F6D34F4}"/>
          </ac:picMkLst>
        </pc:picChg>
      </pc:sldChg>
      <pc:sldChg chg="addSp delSp modSp mod">
        <pc:chgData name="Приходько Антон" userId="ffbac12b-3a5b-41af-9dd5-c07a2d215a0b" providerId="ADAL" clId="{E9B52C87-AF64-5946-8004-0C58C03DA64B}" dt="2022-08-27T08:57:23.124" v="1052" actId="478"/>
        <pc:sldMkLst>
          <pc:docMk/>
          <pc:sldMk cId="921275570" sldId="2147374386"/>
        </pc:sldMkLst>
        <pc:spChg chg="mod">
          <ac:chgData name="Приходько Антон" userId="ffbac12b-3a5b-41af-9dd5-c07a2d215a0b" providerId="ADAL" clId="{E9B52C87-AF64-5946-8004-0C58C03DA64B}" dt="2022-08-27T08:54:56.623" v="1018"/>
          <ac:spMkLst>
            <pc:docMk/>
            <pc:sldMk cId="921275570" sldId="2147374386"/>
            <ac:spMk id="4" creationId="{5ECAED75-3DA7-0886-6023-CED1CE453C14}"/>
          </ac:spMkLst>
        </pc:spChg>
        <pc:spChg chg="add del mod">
          <ac:chgData name="Приходько Антон" userId="ffbac12b-3a5b-41af-9dd5-c07a2d215a0b" providerId="ADAL" clId="{E9B52C87-AF64-5946-8004-0C58C03DA64B}" dt="2022-08-27T08:57:23.124" v="1052" actId="478"/>
          <ac:spMkLst>
            <pc:docMk/>
            <pc:sldMk cId="921275570" sldId="2147374386"/>
            <ac:spMk id="5" creationId="{1FFA3B60-4E0E-4CF7-CD83-A50CBA0E6172}"/>
          </ac:spMkLst>
        </pc:spChg>
        <pc:spChg chg="mod">
          <ac:chgData name="Приходько Антон" userId="ffbac12b-3a5b-41af-9dd5-c07a2d215a0b" providerId="ADAL" clId="{E9B52C87-AF64-5946-8004-0C58C03DA64B}" dt="2022-08-27T08:57:15.873" v="1047" actId="2711"/>
          <ac:spMkLst>
            <pc:docMk/>
            <pc:sldMk cId="921275570" sldId="2147374386"/>
            <ac:spMk id="8" creationId="{1083B5E6-C3D8-5F8F-0042-4F4C64D62256}"/>
          </ac:spMkLst>
        </pc:spChg>
        <pc:spChg chg="mod">
          <ac:chgData name="Приходько Антон" userId="ffbac12b-3a5b-41af-9dd5-c07a2d215a0b" providerId="ADAL" clId="{E9B52C87-AF64-5946-8004-0C58C03DA64B}" dt="2022-08-27T08:57:15.873" v="1047" actId="2711"/>
          <ac:spMkLst>
            <pc:docMk/>
            <pc:sldMk cId="921275570" sldId="2147374386"/>
            <ac:spMk id="9" creationId="{3B15662B-2888-D1B7-73DF-618D2860DCFF}"/>
          </ac:spMkLst>
        </pc:spChg>
        <pc:spChg chg="mod">
          <ac:chgData name="Приходько Антон" userId="ffbac12b-3a5b-41af-9dd5-c07a2d215a0b" providerId="ADAL" clId="{E9B52C87-AF64-5946-8004-0C58C03DA64B}" dt="2022-08-27T08:57:15.873" v="1047" actId="2711"/>
          <ac:spMkLst>
            <pc:docMk/>
            <pc:sldMk cId="921275570" sldId="2147374386"/>
            <ac:spMk id="10" creationId="{20A144DF-DB7C-3261-BEA3-779C2F238CFE}"/>
          </ac:spMkLst>
        </pc:spChg>
        <pc:spChg chg="mod">
          <ac:chgData name="Приходько Антон" userId="ffbac12b-3a5b-41af-9dd5-c07a2d215a0b" providerId="ADAL" clId="{E9B52C87-AF64-5946-8004-0C58C03DA64B}" dt="2022-08-27T08:57:15.873" v="1047" actId="2711"/>
          <ac:spMkLst>
            <pc:docMk/>
            <pc:sldMk cId="921275570" sldId="2147374386"/>
            <ac:spMk id="11" creationId="{9C796945-01D5-3F81-832C-89281D516425}"/>
          </ac:spMkLst>
        </pc:spChg>
        <pc:spChg chg="mod">
          <ac:chgData name="Приходько Антон" userId="ffbac12b-3a5b-41af-9dd5-c07a2d215a0b" providerId="ADAL" clId="{E9B52C87-AF64-5946-8004-0C58C03DA64B}" dt="2022-08-27T08:57:15.873" v="1047" actId="2711"/>
          <ac:spMkLst>
            <pc:docMk/>
            <pc:sldMk cId="921275570" sldId="2147374386"/>
            <ac:spMk id="12" creationId="{0086E562-CD88-FC4B-6AAC-A368B73CA579}"/>
          </ac:spMkLst>
        </pc:spChg>
        <pc:spChg chg="mod">
          <ac:chgData name="Приходько Антон" userId="ffbac12b-3a5b-41af-9dd5-c07a2d215a0b" providerId="ADAL" clId="{E9B52C87-AF64-5946-8004-0C58C03DA64B}" dt="2022-08-27T08:57:15.873" v="1047" actId="2711"/>
          <ac:spMkLst>
            <pc:docMk/>
            <pc:sldMk cId="921275570" sldId="2147374386"/>
            <ac:spMk id="14" creationId="{30E34DE5-918C-D4B3-567C-C6C504E21C65}"/>
          </ac:spMkLst>
        </pc:spChg>
        <pc:spChg chg="mod">
          <ac:chgData name="Приходько Антон" userId="ffbac12b-3a5b-41af-9dd5-c07a2d215a0b" providerId="ADAL" clId="{E9B52C87-AF64-5946-8004-0C58C03DA64B}" dt="2022-08-27T08:57:15.873" v="1047" actId="2711"/>
          <ac:spMkLst>
            <pc:docMk/>
            <pc:sldMk cId="921275570" sldId="2147374386"/>
            <ac:spMk id="16" creationId="{33229DE3-0E3E-8A6B-0790-D6CF94A8F834}"/>
          </ac:spMkLst>
        </pc:spChg>
        <pc:spChg chg="mod">
          <ac:chgData name="Приходько Антон" userId="ffbac12b-3a5b-41af-9dd5-c07a2d215a0b" providerId="ADAL" clId="{E9B52C87-AF64-5946-8004-0C58C03DA64B}" dt="2022-08-27T08:57:15.873" v="1047" actId="2711"/>
          <ac:spMkLst>
            <pc:docMk/>
            <pc:sldMk cId="921275570" sldId="2147374386"/>
            <ac:spMk id="17" creationId="{46ADA017-A989-D880-E04D-3C61553616D0}"/>
          </ac:spMkLst>
        </pc:spChg>
        <pc:spChg chg="mod">
          <ac:chgData name="Приходько Антон" userId="ffbac12b-3a5b-41af-9dd5-c07a2d215a0b" providerId="ADAL" clId="{E9B52C87-AF64-5946-8004-0C58C03DA64B}" dt="2022-08-27T08:57:15.873" v="1047" actId="2711"/>
          <ac:spMkLst>
            <pc:docMk/>
            <pc:sldMk cId="921275570" sldId="2147374386"/>
            <ac:spMk id="18" creationId="{3534B4D0-C84D-F217-EB6F-C5BB60882726}"/>
          </ac:spMkLst>
        </pc:spChg>
        <pc:spChg chg="mod">
          <ac:chgData name="Приходько Антон" userId="ffbac12b-3a5b-41af-9dd5-c07a2d215a0b" providerId="ADAL" clId="{E9B52C87-AF64-5946-8004-0C58C03DA64B}" dt="2022-08-27T08:57:15.873" v="1047" actId="2711"/>
          <ac:spMkLst>
            <pc:docMk/>
            <pc:sldMk cId="921275570" sldId="2147374386"/>
            <ac:spMk id="19" creationId="{6341011E-3A0A-66AD-D216-6A0605B7F783}"/>
          </ac:spMkLst>
        </pc:spChg>
      </pc:sldChg>
      <pc:sldChg chg="addSp delSp modSp del mod delCm modCm">
        <pc:chgData name="Приходько Антон" userId="ffbac12b-3a5b-41af-9dd5-c07a2d215a0b" providerId="ADAL" clId="{E9B52C87-AF64-5946-8004-0C58C03DA64B}" dt="2022-08-27T04:03:52.544" v="117" actId="2696"/>
        <pc:sldMkLst>
          <pc:docMk/>
          <pc:sldMk cId="2974196417" sldId="2147374387"/>
        </pc:sldMkLst>
        <pc:spChg chg="mod">
          <ac:chgData name="Приходько Антон" userId="ffbac12b-3a5b-41af-9dd5-c07a2d215a0b" providerId="ADAL" clId="{E9B52C87-AF64-5946-8004-0C58C03DA64B}" dt="2022-08-27T04:00:39.616" v="78"/>
          <ac:spMkLst>
            <pc:docMk/>
            <pc:sldMk cId="2974196417" sldId="2147374387"/>
            <ac:spMk id="2" creationId="{73E509D0-3403-0AA4-EDA5-42A7E7211FA5}"/>
          </ac:spMkLst>
        </pc:spChg>
        <pc:spChg chg="mod">
          <ac:chgData name="Приходько Антон" userId="ffbac12b-3a5b-41af-9dd5-c07a2d215a0b" providerId="ADAL" clId="{E9B52C87-AF64-5946-8004-0C58C03DA64B}" dt="2022-08-27T04:00:39.616" v="78"/>
          <ac:spMkLst>
            <pc:docMk/>
            <pc:sldMk cId="2974196417" sldId="2147374387"/>
            <ac:spMk id="6" creationId="{F92FDF68-25C9-E48D-C432-299C9BBAD7A5}"/>
          </ac:spMkLst>
        </pc:spChg>
        <pc:spChg chg="add del mod">
          <ac:chgData name="Приходько Антон" userId="ffbac12b-3a5b-41af-9dd5-c07a2d215a0b" providerId="ADAL" clId="{E9B52C87-AF64-5946-8004-0C58C03DA64B}" dt="2022-08-27T04:00:39.616" v="78"/>
          <ac:spMkLst>
            <pc:docMk/>
            <pc:sldMk cId="2974196417" sldId="2147374387"/>
            <ac:spMk id="7" creationId="{03866C3E-B3D5-10A6-87DD-F1A604C10600}"/>
          </ac:spMkLst>
        </pc:spChg>
        <pc:spChg chg="add del mod">
          <ac:chgData name="Приходько Антон" userId="ffbac12b-3a5b-41af-9dd5-c07a2d215a0b" providerId="ADAL" clId="{E9B52C87-AF64-5946-8004-0C58C03DA64B}" dt="2022-08-27T04:00:39.616" v="78"/>
          <ac:spMkLst>
            <pc:docMk/>
            <pc:sldMk cId="2974196417" sldId="2147374387"/>
            <ac:spMk id="8" creationId="{38C342AF-6FA1-A3DF-A7A5-1B681C7A5972}"/>
          </ac:spMkLst>
        </pc:spChg>
        <pc:spChg chg="add del mod">
          <ac:chgData name="Приходько Антон" userId="ffbac12b-3a5b-41af-9dd5-c07a2d215a0b" providerId="ADAL" clId="{E9B52C87-AF64-5946-8004-0C58C03DA64B}" dt="2022-08-27T04:00:39.616" v="78"/>
          <ac:spMkLst>
            <pc:docMk/>
            <pc:sldMk cId="2974196417" sldId="2147374387"/>
            <ac:spMk id="9" creationId="{EA946043-01B2-570C-301A-70B5E2080709}"/>
          </ac:spMkLst>
        </pc:spChg>
        <pc:spChg chg="add del mod">
          <ac:chgData name="Приходько Антон" userId="ffbac12b-3a5b-41af-9dd5-c07a2d215a0b" providerId="ADAL" clId="{E9B52C87-AF64-5946-8004-0C58C03DA64B}" dt="2022-08-27T04:00:39.616" v="78"/>
          <ac:spMkLst>
            <pc:docMk/>
            <pc:sldMk cId="2974196417" sldId="2147374387"/>
            <ac:spMk id="10" creationId="{8D083852-2D34-7454-CD79-6D5102BAF0C5}"/>
          </ac:spMkLst>
        </pc:spChg>
        <pc:spChg chg="add del mod">
          <ac:chgData name="Приходько Антон" userId="ffbac12b-3a5b-41af-9dd5-c07a2d215a0b" providerId="ADAL" clId="{E9B52C87-AF64-5946-8004-0C58C03DA64B}" dt="2022-08-27T04:00:39.616" v="78"/>
          <ac:spMkLst>
            <pc:docMk/>
            <pc:sldMk cId="2974196417" sldId="2147374387"/>
            <ac:spMk id="11" creationId="{3CF04722-E408-A951-26A2-B639A3FFF00B}"/>
          </ac:spMkLst>
        </pc:spChg>
        <pc:spChg chg="add mod">
          <ac:chgData name="Приходько Антон" userId="ffbac12b-3a5b-41af-9dd5-c07a2d215a0b" providerId="ADAL" clId="{E9B52C87-AF64-5946-8004-0C58C03DA64B}" dt="2022-08-27T04:00:39.616" v="78"/>
          <ac:spMkLst>
            <pc:docMk/>
            <pc:sldMk cId="2974196417" sldId="2147374387"/>
            <ac:spMk id="12" creationId="{36DF0D56-DA5A-47E2-64B4-E1D06F700420}"/>
          </ac:spMkLst>
        </pc:spChg>
        <pc:spChg chg="del">
          <ac:chgData name="Приходько Антон" userId="ffbac12b-3a5b-41af-9dd5-c07a2d215a0b" providerId="ADAL" clId="{E9B52C87-AF64-5946-8004-0C58C03DA64B}" dt="2022-08-27T04:00:39.616" v="78"/>
          <ac:spMkLst>
            <pc:docMk/>
            <pc:sldMk cId="2974196417" sldId="2147374387"/>
            <ac:spMk id="13" creationId="{F3CDBE41-7FE8-4970-9EC4-13F970CA05CE}"/>
          </ac:spMkLst>
        </pc:spChg>
        <pc:spChg chg="mod">
          <ac:chgData name="Приходько Антон" userId="ffbac12b-3a5b-41af-9dd5-c07a2d215a0b" providerId="ADAL" clId="{E9B52C87-AF64-5946-8004-0C58C03DA64B}" dt="2022-08-27T04:00:39.616" v="78"/>
          <ac:spMkLst>
            <pc:docMk/>
            <pc:sldMk cId="2974196417" sldId="2147374387"/>
            <ac:spMk id="14" creationId="{DA870D9E-3602-8AA0-90F4-DB74DBE038AB}"/>
          </ac:spMkLst>
        </pc:spChg>
        <pc:spChg chg="mod">
          <ac:chgData name="Приходько Антон" userId="ffbac12b-3a5b-41af-9dd5-c07a2d215a0b" providerId="ADAL" clId="{E9B52C87-AF64-5946-8004-0C58C03DA64B}" dt="2022-08-27T04:00:39.616" v="78"/>
          <ac:spMkLst>
            <pc:docMk/>
            <pc:sldMk cId="2974196417" sldId="2147374387"/>
            <ac:spMk id="15" creationId="{96C4278A-3C6A-2F50-CEE2-49A039435F52}"/>
          </ac:spMkLst>
        </pc:spChg>
        <pc:spChg chg="del">
          <ac:chgData name="Приходько Антон" userId="ffbac12b-3a5b-41af-9dd5-c07a2d215a0b" providerId="ADAL" clId="{E9B52C87-AF64-5946-8004-0C58C03DA64B}" dt="2022-08-27T04:00:27.421" v="75" actId="478"/>
          <ac:spMkLst>
            <pc:docMk/>
            <pc:sldMk cId="2974196417" sldId="2147374387"/>
            <ac:spMk id="34" creationId="{C437587E-2C73-3C09-E14F-E0A57DEB48F0}"/>
          </ac:spMkLst>
        </pc:spChg>
      </pc:sldChg>
      <pc:sldChg chg="modSp mod modCm">
        <pc:chgData name="Приходько Антон" userId="ffbac12b-3a5b-41af-9dd5-c07a2d215a0b" providerId="ADAL" clId="{E9B52C87-AF64-5946-8004-0C58C03DA64B}" dt="2022-08-27T08:55:27.934" v="1027" actId="207"/>
        <pc:sldMkLst>
          <pc:docMk/>
          <pc:sldMk cId="2524331497" sldId="2147374388"/>
        </pc:sldMkLst>
        <pc:spChg chg="mod">
          <ac:chgData name="Приходько Антон" userId="ffbac12b-3a5b-41af-9dd5-c07a2d215a0b" providerId="ADAL" clId="{E9B52C87-AF64-5946-8004-0C58C03DA64B}" dt="2022-08-27T08:55:00.536" v="1019"/>
          <ac:spMkLst>
            <pc:docMk/>
            <pc:sldMk cId="2524331497" sldId="2147374388"/>
            <ac:spMk id="4" creationId="{5ECAED75-3DA7-0886-6023-CED1CE453C14}"/>
          </ac:spMkLst>
        </pc:spChg>
        <pc:spChg chg="mod">
          <ac:chgData name="Приходько Антон" userId="ffbac12b-3a5b-41af-9dd5-c07a2d215a0b" providerId="ADAL" clId="{E9B52C87-AF64-5946-8004-0C58C03DA64B}" dt="2022-08-27T08:55:27.934" v="1027" actId="207"/>
          <ac:spMkLst>
            <pc:docMk/>
            <pc:sldMk cId="2524331497" sldId="2147374388"/>
            <ac:spMk id="5" creationId="{8DE3E720-A5C5-82E9-2C65-BFFBBDFC46C2}"/>
          </ac:spMkLst>
        </pc:spChg>
        <pc:spChg chg="mod">
          <ac:chgData name="Приходько Антон" userId="ffbac12b-3a5b-41af-9dd5-c07a2d215a0b" providerId="ADAL" clId="{E9B52C87-AF64-5946-8004-0C58C03DA64B}" dt="2022-08-27T08:55:25.239" v="1026" actId="207"/>
          <ac:spMkLst>
            <pc:docMk/>
            <pc:sldMk cId="2524331497" sldId="2147374388"/>
            <ac:spMk id="6" creationId="{BF18E839-BC36-A30C-1D88-2194A23DE0DD}"/>
          </ac:spMkLst>
        </pc:spChg>
        <pc:spChg chg="mod">
          <ac:chgData name="Приходько Антон" userId="ffbac12b-3a5b-41af-9dd5-c07a2d215a0b" providerId="ADAL" clId="{E9B52C87-AF64-5946-8004-0C58C03DA64B}" dt="2022-08-27T08:55:10.836" v="1022" actId="20577"/>
          <ac:spMkLst>
            <pc:docMk/>
            <pc:sldMk cId="2524331497" sldId="2147374388"/>
            <ac:spMk id="22" creationId="{621F02B4-150D-D191-7048-E740EB0E7DDC}"/>
          </ac:spMkLst>
        </pc:spChg>
        <pc:spChg chg="mod">
          <ac:chgData name="Приходько Антон" userId="ffbac12b-3a5b-41af-9dd5-c07a2d215a0b" providerId="ADAL" clId="{E9B52C87-AF64-5946-8004-0C58C03DA64B}" dt="2022-08-27T08:55:18.994" v="1024"/>
          <ac:spMkLst>
            <pc:docMk/>
            <pc:sldMk cId="2524331497" sldId="2147374388"/>
            <ac:spMk id="23" creationId="{F028977D-5ACC-D6A3-6D8E-BBC141EAE188}"/>
          </ac:spMkLst>
        </pc:spChg>
      </pc:sldChg>
      <pc:sldChg chg="addSp delSp modSp add mod modClrScheme addCm modCm chgLayout">
        <pc:chgData name="Приходько Антон" userId="ffbac12b-3a5b-41af-9dd5-c07a2d215a0b" providerId="ADAL" clId="{E9B52C87-AF64-5946-8004-0C58C03DA64B}" dt="2022-08-27T09:15:44.001" v="1224"/>
        <pc:sldMkLst>
          <pc:docMk/>
          <pc:sldMk cId="1785823953" sldId="2147374389"/>
        </pc:sldMkLst>
        <pc:spChg chg="mod ord">
          <ac:chgData name="Приходько Антон" userId="ffbac12b-3a5b-41af-9dd5-c07a2d215a0b" providerId="ADAL" clId="{E9B52C87-AF64-5946-8004-0C58C03DA64B}" dt="2022-08-27T09:15:44.001" v="1224"/>
          <ac:spMkLst>
            <pc:docMk/>
            <pc:sldMk cId="1785823953" sldId="2147374389"/>
            <ac:spMk id="2" creationId="{73E509D0-3403-0AA4-EDA5-42A7E7211FA5}"/>
          </ac:spMkLst>
        </pc:spChg>
        <pc:spChg chg="add del mod">
          <ac:chgData name="Приходько Антон" userId="ffbac12b-3a5b-41af-9dd5-c07a2d215a0b" providerId="ADAL" clId="{E9B52C87-AF64-5946-8004-0C58C03DA64B}" dt="2022-08-27T09:15:44.001" v="1224"/>
          <ac:spMkLst>
            <pc:docMk/>
            <pc:sldMk cId="1785823953" sldId="2147374389"/>
            <ac:spMk id="3" creationId="{026925B6-A2D1-2114-6771-5C13AF9A6A2A}"/>
          </ac:spMkLst>
        </pc:spChg>
        <pc:spChg chg="add del mod ord">
          <ac:chgData name="Приходько Антон" userId="ffbac12b-3a5b-41af-9dd5-c07a2d215a0b" providerId="ADAL" clId="{E9B52C87-AF64-5946-8004-0C58C03DA64B}" dt="2022-08-27T09:15:44.001" v="1224"/>
          <ac:spMkLst>
            <pc:docMk/>
            <pc:sldMk cId="1785823953" sldId="2147374389"/>
            <ac:spMk id="6" creationId="{15CE8BC7-4B25-0A5F-DE9C-4206E9EDCD4A}"/>
          </ac:spMkLst>
        </pc:spChg>
        <pc:spChg chg="add del mod ord">
          <ac:chgData name="Приходько Антон" userId="ffbac12b-3a5b-41af-9dd5-c07a2d215a0b" providerId="ADAL" clId="{E9B52C87-AF64-5946-8004-0C58C03DA64B}" dt="2022-08-27T09:15:44.001" v="1224"/>
          <ac:spMkLst>
            <pc:docMk/>
            <pc:sldMk cId="1785823953" sldId="2147374389"/>
            <ac:spMk id="7" creationId="{DE7E099F-B06A-D4BA-A488-05EED07764CC}"/>
          </ac:spMkLst>
        </pc:spChg>
        <pc:spChg chg="add del mod">
          <ac:chgData name="Приходько Антон" userId="ffbac12b-3a5b-41af-9dd5-c07a2d215a0b" providerId="ADAL" clId="{E9B52C87-AF64-5946-8004-0C58C03DA64B}" dt="2022-08-27T09:15:44.001" v="1224"/>
          <ac:spMkLst>
            <pc:docMk/>
            <pc:sldMk cId="1785823953" sldId="2147374389"/>
            <ac:spMk id="8" creationId="{112D92BC-A5D1-9053-1E6B-F57529B39381}"/>
          </ac:spMkLst>
        </pc:spChg>
        <pc:spChg chg="add del mod">
          <ac:chgData name="Приходько Антон" userId="ffbac12b-3a5b-41af-9dd5-c07a2d215a0b" providerId="ADAL" clId="{E9B52C87-AF64-5946-8004-0C58C03DA64B}" dt="2022-08-27T08:48:02.519" v="909" actId="478"/>
          <ac:spMkLst>
            <pc:docMk/>
            <pc:sldMk cId="1785823953" sldId="2147374389"/>
            <ac:spMk id="8" creationId="{512DCD1E-41F9-B73D-58D1-D2A17348EE73}"/>
          </ac:spMkLst>
        </pc:spChg>
        <pc:spChg chg="add del mod ord">
          <ac:chgData name="Приходько Антон" userId="ffbac12b-3a5b-41af-9dd5-c07a2d215a0b" providerId="ADAL" clId="{E9B52C87-AF64-5946-8004-0C58C03DA64B}" dt="2022-08-27T09:15:44.001" v="1224"/>
          <ac:spMkLst>
            <pc:docMk/>
            <pc:sldMk cId="1785823953" sldId="2147374389"/>
            <ac:spMk id="9" creationId="{0FB3F0B2-AAB5-724E-DD64-759C6B4C1E06}"/>
          </ac:spMkLst>
        </pc:spChg>
        <pc:spChg chg="add del mod">
          <ac:chgData name="Приходько Антон" userId="ffbac12b-3a5b-41af-9dd5-c07a2d215a0b" providerId="ADAL" clId="{E9B52C87-AF64-5946-8004-0C58C03DA64B}" dt="2022-08-27T09:15:44.001" v="1224"/>
          <ac:spMkLst>
            <pc:docMk/>
            <pc:sldMk cId="1785823953" sldId="2147374389"/>
            <ac:spMk id="10" creationId="{77CA6741-4E16-036D-8A8A-9356847F2640}"/>
          </ac:spMkLst>
        </pc:spChg>
        <pc:spChg chg="add del mod">
          <ac:chgData name="Приходько Антон" userId="ffbac12b-3a5b-41af-9dd5-c07a2d215a0b" providerId="ADAL" clId="{E9B52C87-AF64-5946-8004-0C58C03DA64B}" dt="2022-08-27T08:48:02.519" v="909" actId="478"/>
          <ac:spMkLst>
            <pc:docMk/>
            <pc:sldMk cId="1785823953" sldId="2147374389"/>
            <ac:spMk id="11" creationId="{5A00FA9D-B1F1-BF1E-0A15-617BDD1BF6A1}"/>
          </ac:spMkLst>
        </pc:spChg>
        <pc:spChg chg="add del mod">
          <ac:chgData name="Приходько Антон" userId="ffbac12b-3a5b-41af-9dd5-c07a2d215a0b" providerId="ADAL" clId="{E9B52C87-AF64-5946-8004-0C58C03DA64B}" dt="2022-08-27T09:15:44.001" v="1224"/>
          <ac:spMkLst>
            <pc:docMk/>
            <pc:sldMk cId="1785823953" sldId="2147374389"/>
            <ac:spMk id="11" creationId="{A422C43D-FB29-C714-1184-6A68A663D09C}"/>
          </ac:spMkLst>
        </pc:spChg>
        <pc:spChg chg="add del mod">
          <ac:chgData name="Приходько Антон" userId="ffbac12b-3a5b-41af-9dd5-c07a2d215a0b" providerId="ADAL" clId="{E9B52C87-AF64-5946-8004-0C58C03DA64B}" dt="2022-08-27T08:48:02.519" v="909" actId="478"/>
          <ac:spMkLst>
            <pc:docMk/>
            <pc:sldMk cId="1785823953" sldId="2147374389"/>
            <ac:spMk id="13" creationId="{86DA9637-B6D3-19C1-9C50-1FA2ABDA1C13}"/>
          </ac:spMkLst>
        </pc:spChg>
        <pc:spChg chg="add del mod">
          <ac:chgData name="Приходько Антон" userId="ffbac12b-3a5b-41af-9dd5-c07a2d215a0b" providerId="ADAL" clId="{E9B52C87-AF64-5946-8004-0C58C03DA64B}" dt="2022-08-27T08:48:01.277" v="908"/>
          <ac:spMkLst>
            <pc:docMk/>
            <pc:sldMk cId="1785823953" sldId="2147374389"/>
            <ac:spMk id="14" creationId="{30F3C62E-2B0C-8FA6-674A-086F88E5DF06}"/>
          </ac:spMkLst>
        </pc:spChg>
        <pc:spChg chg="add del mod">
          <ac:chgData name="Приходько Антон" userId="ffbac12b-3a5b-41af-9dd5-c07a2d215a0b" providerId="ADAL" clId="{E9B52C87-AF64-5946-8004-0C58C03DA64B}" dt="2022-08-27T08:48:01.277" v="908"/>
          <ac:spMkLst>
            <pc:docMk/>
            <pc:sldMk cId="1785823953" sldId="2147374389"/>
            <ac:spMk id="15" creationId="{A5DC0288-D2A4-D59D-D928-98F6C1519D39}"/>
          </ac:spMkLst>
        </pc:spChg>
        <pc:spChg chg="add del mod">
          <ac:chgData name="Приходько Антон" userId="ffbac12b-3a5b-41af-9dd5-c07a2d215a0b" providerId="ADAL" clId="{E9B52C87-AF64-5946-8004-0C58C03DA64B}" dt="2022-08-27T08:48:01.277" v="908"/>
          <ac:spMkLst>
            <pc:docMk/>
            <pc:sldMk cId="1785823953" sldId="2147374389"/>
            <ac:spMk id="16" creationId="{B75AB340-F9B9-2499-3ADB-4D035345BB78}"/>
          </ac:spMkLst>
        </pc:spChg>
      </pc:sldChg>
      <pc:sldChg chg="modSp add mod modClrScheme chgLayout">
        <pc:chgData name="Приходько Антон" userId="ffbac12b-3a5b-41af-9dd5-c07a2d215a0b" providerId="ADAL" clId="{E9B52C87-AF64-5946-8004-0C58C03DA64B}" dt="2022-08-27T08:51:40.020" v="985"/>
        <pc:sldMkLst>
          <pc:docMk/>
          <pc:sldMk cId="2126885482" sldId="2147374390"/>
        </pc:sldMkLst>
        <pc:spChg chg="mod ord">
          <ac:chgData name="Приходько Антон" userId="ffbac12b-3a5b-41af-9dd5-c07a2d215a0b" providerId="ADAL" clId="{E9B52C87-AF64-5946-8004-0C58C03DA64B}" dt="2022-08-27T08:51:40.020" v="985"/>
          <ac:spMkLst>
            <pc:docMk/>
            <pc:sldMk cId="2126885482" sldId="2147374390"/>
            <ac:spMk id="2" creationId="{73E509D0-3403-0AA4-EDA5-42A7E7211FA5}"/>
          </ac:spMkLst>
        </pc:spChg>
        <pc:spChg chg="mod ord">
          <ac:chgData name="Приходько Антон" userId="ffbac12b-3a5b-41af-9dd5-c07a2d215a0b" providerId="ADAL" clId="{E9B52C87-AF64-5946-8004-0C58C03DA64B}" dt="2022-08-27T08:48:37.708" v="920" actId="207"/>
          <ac:spMkLst>
            <pc:docMk/>
            <pc:sldMk cId="2126885482" sldId="2147374390"/>
            <ac:spMk id="6" creationId="{15CE8BC7-4B25-0A5F-DE9C-4206E9EDCD4A}"/>
          </ac:spMkLst>
        </pc:spChg>
        <pc:spChg chg="mod ord">
          <ac:chgData name="Приходько Антон" userId="ffbac12b-3a5b-41af-9dd5-c07a2d215a0b" providerId="ADAL" clId="{E9B52C87-AF64-5946-8004-0C58C03DA64B}" dt="2022-08-27T08:48:37.708" v="920" actId="207"/>
          <ac:spMkLst>
            <pc:docMk/>
            <pc:sldMk cId="2126885482" sldId="2147374390"/>
            <ac:spMk id="7" creationId="{DE7E099F-B06A-D4BA-A488-05EED07764CC}"/>
          </ac:spMkLst>
        </pc:spChg>
        <pc:spChg chg="mod ord">
          <ac:chgData name="Приходько Антон" userId="ffbac12b-3a5b-41af-9dd5-c07a2d215a0b" providerId="ADAL" clId="{E9B52C87-AF64-5946-8004-0C58C03DA64B}" dt="2022-08-27T08:48:37.708" v="920" actId="207"/>
          <ac:spMkLst>
            <pc:docMk/>
            <pc:sldMk cId="2126885482" sldId="2147374390"/>
            <ac:spMk id="9" creationId="{0FB3F0B2-AAB5-724E-DD64-759C6B4C1E06}"/>
          </ac:spMkLst>
        </pc:spChg>
      </pc:sldChg>
      <pc:sldChg chg="addSp delSp modSp add mod">
        <pc:chgData name="Приходько Антон" userId="ffbac12b-3a5b-41af-9dd5-c07a2d215a0b" providerId="ADAL" clId="{E9B52C87-AF64-5946-8004-0C58C03DA64B}" dt="2022-08-27T08:47:34.873" v="901" actId="404"/>
        <pc:sldMkLst>
          <pc:docMk/>
          <pc:sldMk cId="4270971497" sldId="2147374391"/>
        </pc:sldMkLst>
        <pc:spChg chg="add del mod">
          <ac:chgData name="Приходько Антон" userId="ffbac12b-3a5b-41af-9dd5-c07a2d215a0b" providerId="ADAL" clId="{E9B52C87-AF64-5946-8004-0C58C03DA64B}" dt="2022-08-27T04:34:49.021" v="335" actId="478"/>
          <ac:spMkLst>
            <pc:docMk/>
            <pc:sldMk cId="4270971497" sldId="2147374391"/>
            <ac:spMk id="2" creationId="{46C9BF7A-487E-358F-4F24-5759A138EB6E}"/>
          </ac:spMkLst>
        </pc:spChg>
        <pc:spChg chg="add del mod">
          <ac:chgData name="Приходько Антон" userId="ffbac12b-3a5b-41af-9dd5-c07a2d215a0b" providerId="ADAL" clId="{E9B52C87-AF64-5946-8004-0C58C03DA64B}" dt="2022-08-27T04:32:32.368" v="316" actId="478"/>
          <ac:spMkLst>
            <pc:docMk/>
            <pc:sldMk cId="4270971497" sldId="2147374391"/>
            <ac:spMk id="3" creationId="{2CBB1A74-59F6-00A4-B04A-797555261E52}"/>
          </ac:spMkLst>
        </pc:spChg>
        <pc:spChg chg="add del mod">
          <ac:chgData name="Приходько Антон" userId="ffbac12b-3a5b-41af-9dd5-c07a2d215a0b" providerId="ADAL" clId="{E9B52C87-AF64-5946-8004-0C58C03DA64B}" dt="2022-08-27T04:32:32.368" v="316" actId="478"/>
          <ac:spMkLst>
            <pc:docMk/>
            <pc:sldMk cId="4270971497" sldId="2147374391"/>
            <ac:spMk id="4" creationId="{11305BC6-D034-A9F1-1B97-7EB091FC1E65}"/>
          </ac:spMkLst>
        </pc:spChg>
        <pc:spChg chg="add mod">
          <ac:chgData name="Приходько Антон" userId="ffbac12b-3a5b-41af-9dd5-c07a2d215a0b" providerId="ADAL" clId="{E9B52C87-AF64-5946-8004-0C58C03DA64B}" dt="2022-08-27T04:37:52.182" v="387" actId="1038"/>
          <ac:spMkLst>
            <pc:docMk/>
            <pc:sldMk cId="4270971497" sldId="2147374391"/>
            <ac:spMk id="5" creationId="{53203DAC-4C9A-F93B-CE78-325273F6CD15}"/>
          </ac:spMkLst>
        </pc:spChg>
        <pc:spChg chg="add del mod">
          <ac:chgData name="Приходько Антон" userId="ffbac12b-3a5b-41af-9dd5-c07a2d215a0b" providerId="ADAL" clId="{E9B52C87-AF64-5946-8004-0C58C03DA64B}" dt="2022-08-27T04:34:58.895" v="341" actId="478"/>
          <ac:spMkLst>
            <pc:docMk/>
            <pc:sldMk cId="4270971497" sldId="2147374391"/>
            <ac:spMk id="7" creationId="{6D8C2058-C66F-E24B-4DCC-566501436542}"/>
          </ac:spMkLst>
        </pc:spChg>
        <pc:spChg chg="add del mod">
          <ac:chgData name="Приходько Антон" userId="ffbac12b-3a5b-41af-9dd5-c07a2d215a0b" providerId="ADAL" clId="{E9B52C87-AF64-5946-8004-0C58C03DA64B}" dt="2022-08-27T04:34:58.400" v="340"/>
          <ac:spMkLst>
            <pc:docMk/>
            <pc:sldMk cId="4270971497" sldId="2147374391"/>
            <ac:spMk id="8" creationId="{413F8701-F74D-2005-EFD3-B6476C508EDB}"/>
          </ac:spMkLst>
        </pc:spChg>
        <pc:spChg chg="add del mod">
          <ac:chgData name="Приходько Антон" userId="ffbac12b-3a5b-41af-9dd5-c07a2d215a0b" providerId="ADAL" clId="{E9B52C87-AF64-5946-8004-0C58C03DA64B}" dt="2022-08-27T04:34:58.400" v="340"/>
          <ac:spMkLst>
            <pc:docMk/>
            <pc:sldMk cId="4270971497" sldId="2147374391"/>
            <ac:spMk id="9" creationId="{4D1CCF53-6334-8D24-1D91-C5F3F1657A03}"/>
          </ac:spMkLst>
        </pc:spChg>
        <pc:spChg chg="mod">
          <ac:chgData name="Приходько Антон" userId="ffbac12b-3a5b-41af-9dd5-c07a2d215a0b" providerId="ADAL" clId="{E9B52C87-AF64-5946-8004-0C58C03DA64B}" dt="2022-08-27T04:37:32.077" v="374" actId="313"/>
          <ac:spMkLst>
            <pc:docMk/>
            <pc:sldMk cId="4270971497" sldId="2147374391"/>
            <ac:spMk id="10" creationId="{56FA6CE1-BBEB-30F5-83EA-BF9CDA4E51D2}"/>
          </ac:spMkLst>
        </pc:spChg>
        <pc:spChg chg="add del mod">
          <ac:chgData name="Приходько Антон" userId="ffbac12b-3a5b-41af-9dd5-c07a2d215a0b" providerId="ADAL" clId="{E9B52C87-AF64-5946-8004-0C58C03DA64B}" dt="2022-08-27T04:34:58.400" v="340"/>
          <ac:spMkLst>
            <pc:docMk/>
            <pc:sldMk cId="4270971497" sldId="2147374391"/>
            <ac:spMk id="11" creationId="{843261F7-5D73-49E5-315F-9AA2254DFE6F}"/>
          </ac:spMkLst>
        </pc:spChg>
        <pc:spChg chg="add del mod">
          <ac:chgData name="Приходько Антон" userId="ffbac12b-3a5b-41af-9dd5-c07a2d215a0b" providerId="ADAL" clId="{E9B52C87-AF64-5946-8004-0C58C03DA64B}" dt="2022-08-27T04:34:58.073" v="339"/>
          <ac:spMkLst>
            <pc:docMk/>
            <pc:sldMk cId="4270971497" sldId="2147374391"/>
            <ac:spMk id="12" creationId="{AE903823-24BD-4869-2CE3-15F23E6D70DC}"/>
          </ac:spMkLst>
        </pc:spChg>
        <pc:spChg chg="add del mod">
          <ac:chgData name="Приходько Антон" userId="ffbac12b-3a5b-41af-9dd5-c07a2d215a0b" providerId="ADAL" clId="{E9B52C87-AF64-5946-8004-0C58C03DA64B}" dt="2022-08-27T04:34:58.073" v="339"/>
          <ac:spMkLst>
            <pc:docMk/>
            <pc:sldMk cId="4270971497" sldId="2147374391"/>
            <ac:spMk id="14" creationId="{74F8AF03-9125-B659-889C-7C6B3DAB4A6D}"/>
          </ac:spMkLst>
        </pc:spChg>
        <pc:spChg chg="add del mod">
          <ac:chgData name="Приходько Антон" userId="ffbac12b-3a5b-41af-9dd5-c07a2d215a0b" providerId="ADAL" clId="{E9B52C87-AF64-5946-8004-0C58C03DA64B}" dt="2022-08-27T04:34:58.073" v="339"/>
          <ac:spMkLst>
            <pc:docMk/>
            <pc:sldMk cId="4270971497" sldId="2147374391"/>
            <ac:spMk id="15" creationId="{60F4713B-DC7B-F637-D2C4-F963D64DAAD6}"/>
          </ac:spMkLst>
        </pc:spChg>
        <pc:spChg chg="add del mod">
          <ac:chgData name="Приходько Антон" userId="ffbac12b-3a5b-41af-9dd5-c07a2d215a0b" providerId="ADAL" clId="{E9B52C87-AF64-5946-8004-0C58C03DA64B}" dt="2022-08-27T04:35:00.566" v="342"/>
          <ac:spMkLst>
            <pc:docMk/>
            <pc:sldMk cId="4270971497" sldId="2147374391"/>
            <ac:spMk id="16" creationId="{0AF82A0E-005A-777E-B9D3-0AB053617E8D}"/>
          </ac:spMkLst>
        </pc:spChg>
        <pc:spChg chg="add del mod">
          <ac:chgData name="Приходько Антон" userId="ffbac12b-3a5b-41af-9dd5-c07a2d215a0b" providerId="ADAL" clId="{E9B52C87-AF64-5946-8004-0C58C03DA64B}" dt="2022-08-27T04:35:00.566" v="342"/>
          <ac:spMkLst>
            <pc:docMk/>
            <pc:sldMk cId="4270971497" sldId="2147374391"/>
            <ac:spMk id="17" creationId="{83A77887-47AB-2FBF-C768-EC636D30E6DF}"/>
          </ac:spMkLst>
        </pc:spChg>
        <pc:spChg chg="add del mod">
          <ac:chgData name="Приходько Антон" userId="ffbac12b-3a5b-41af-9dd5-c07a2d215a0b" providerId="ADAL" clId="{E9B52C87-AF64-5946-8004-0C58C03DA64B}" dt="2022-08-27T04:35:00.566" v="342"/>
          <ac:spMkLst>
            <pc:docMk/>
            <pc:sldMk cId="4270971497" sldId="2147374391"/>
            <ac:spMk id="18" creationId="{577F146F-BECE-50CC-C49D-EAB3EFEF8972}"/>
          </ac:spMkLst>
        </pc:spChg>
        <pc:spChg chg="add mod">
          <ac:chgData name="Приходько Антон" userId="ffbac12b-3a5b-41af-9dd5-c07a2d215a0b" providerId="ADAL" clId="{E9B52C87-AF64-5946-8004-0C58C03DA64B}" dt="2022-08-27T04:37:43.819" v="382" actId="1076"/>
          <ac:spMkLst>
            <pc:docMk/>
            <pc:sldMk cId="4270971497" sldId="2147374391"/>
            <ac:spMk id="19" creationId="{FFE7AD6E-915B-464B-B3E6-B4F58743AD64}"/>
          </ac:spMkLst>
        </pc:spChg>
        <pc:spChg chg="mod">
          <ac:chgData name="Приходько Антон" userId="ffbac12b-3a5b-41af-9dd5-c07a2d215a0b" providerId="ADAL" clId="{E9B52C87-AF64-5946-8004-0C58C03DA64B}" dt="2022-08-27T08:47:34.873" v="901" actId="404"/>
          <ac:spMkLst>
            <pc:docMk/>
            <pc:sldMk cId="4270971497" sldId="2147374391"/>
            <ac:spMk id="20" creationId="{480BAE92-8F8E-AF2E-50F8-13909D6DA3EA}"/>
          </ac:spMkLst>
        </pc:spChg>
        <pc:picChg chg="add del mod modCrop">
          <ac:chgData name="Приходько Антон" userId="ffbac12b-3a5b-41af-9dd5-c07a2d215a0b" providerId="ADAL" clId="{E9B52C87-AF64-5946-8004-0C58C03DA64B}" dt="2022-08-27T04:46:52.249" v="468" actId="2085"/>
          <ac:picMkLst>
            <pc:docMk/>
            <pc:sldMk cId="4270971497" sldId="2147374391"/>
            <ac:picMk id="13" creationId="{06324936-B391-A6BB-921A-DAE52F5526C2}"/>
          </ac:picMkLst>
        </pc:picChg>
      </pc:sldChg>
      <pc:sldChg chg="add del">
        <pc:chgData name="Приходько Антон" userId="ffbac12b-3a5b-41af-9dd5-c07a2d215a0b" providerId="ADAL" clId="{E9B52C87-AF64-5946-8004-0C58C03DA64B}" dt="2022-08-27T04:40:59.167" v="403" actId="2890"/>
        <pc:sldMkLst>
          <pc:docMk/>
          <pc:sldMk cId="1505957874" sldId="2147374392"/>
        </pc:sldMkLst>
      </pc:sldChg>
      <pc:sldChg chg="addSp modSp add mod setBg">
        <pc:chgData name="Приходько Антон" userId="ffbac12b-3a5b-41af-9dd5-c07a2d215a0b" providerId="ADAL" clId="{E9B52C87-AF64-5946-8004-0C58C03DA64B}" dt="2022-08-27T08:47:30.980" v="900" actId="404"/>
        <pc:sldMkLst>
          <pc:docMk/>
          <pc:sldMk cId="2453619046" sldId="2147374392"/>
        </pc:sldMkLst>
        <pc:spChg chg="mod">
          <ac:chgData name="Приходько Антон" userId="ffbac12b-3a5b-41af-9dd5-c07a2d215a0b" providerId="ADAL" clId="{E9B52C87-AF64-5946-8004-0C58C03DA64B}" dt="2022-08-27T04:57:32.891" v="518" actId="1036"/>
          <ac:spMkLst>
            <pc:docMk/>
            <pc:sldMk cId="2453619046" sldId="2147374392"/>
            <ac:spMk id="5" creationId="{53203DAC-4C9A-F93B-CE78-325273F6CD15}"/>
          </ac:spMkLst>
        </pc:spChg>
        <pc:spChg chg="mod">
          <ac:chgData name="Приходько Антон" userId="ffbac12b-3a5b-41af-9dd5-c07a2d215a0b" providerId="ADAL" clId="{E9B52C87-AF64-5946-8004-0C58C03DA64B}" dt="2022-08-27T04:57:24.082" v="509" actId="554"/>
          <ac:spMkLst>
            <pc:docMk/>
            <pc:sldMk cId="2453619046" sldId="2147374392"/>
            <ac:spMk id="10" creationId="{56FA6CE1-BBEB-30F5-83EA-BF9CDA4E51D2}"/>
          </ac:spMkLst>
        </pc:spChg>
        <pc:spChg chg="mod">
          <ac:chgData name="Приходько Антон" userId="ffbac12b-3a5b-41af-9dd5-c07a2d215a0b" providerId="ADAL" clId="{E9B52C87-AF64-5946-8004-0C58C03DA64B}" dt="2022-08-27T04:57:42.343" v="527" actId="1036"/>
          <ac:spMkLst>
            <pc:docMk/>
            <pc:sldMk cId="2453619046" sldId="2147374392"/>
            <ac:spMk id="19" creationId="{FFE7AD6E-915B-464B-B3E6-B4F58743AD64}"/>
          </ac:spMkLst>
        </pc:spChg>
        <pc:spChg chg="mod">
          <ac:chgData name="Приходько Антон" userId="ffbac12b-3a5b-41af-9dd5-c07a2d215a0b" providerId="ADAL" clId="{E9B52C87-AF64-5946-8004-0C58C03DA64B}" dt="2022-08-27T08:47:30.980" v="900" actId="404"/>
          <ac:spMkLst>
            <pc:docMk/>
            <pc:sldMk cId="2453619046" sldId="2147374392"/>
            <ac:spMk id="20" creationId="{480BAE92-8F8E-AF2E-50F8-13909D6DA3EA}"/>
          </ac:spMkLst>
        </pc:spChg>
        <pc:picChg chg="add mod">
          <ac:chgData name="Приходько Антон" userId="ffbac12b-3a5b-41af-9dd5-c07a2d215a0b" providerId="ADAL" clId="{E9B52C87-AF64-5946-8004-0C58C03DA64B}" dt="2022-08-27T04:51:49.393" v="474"/>
          <ac:picMkLst>
            <pc:docMk/>
            <pc:sldMk cId="2453619046" sldId="2147374392"/>
            <ac:picMk id="2" creationId="{EE22B28A-ACDC-EF47-752F-CAB7ADFE9436}"/>
          </ac:picMkLst>
        </pc:picChg>
        <pc:picChg chg="mod modCrop">
          <ac:chgData name="Приходько Антон" userId="ffbac12b-3a5b-41af-9dd5-c07a2d215a0b" providerId="ADAL" clId="{E9B52C87-AF64-5946-8004-0C58C03DA64B}" dt="2022-08-27T04:58:04.252" v="530" actId="18131"/>
          <ac:picMkLst>
            <pc:docMk/>
            <pc:sldMk cId="2453619046" sldId="2147374392"/>
            <ac:picMk id="13" creationId="{06324936-B391-A6BB-921A-DAE52F5526C2}"/>
          </ac:picMkLst>
        </pc:picChg>
      </pc:sldChg>
      <pc:sldChg chg="addSp delSp modSp add del mod">
        <pc:chgData name="Приходько Антон" userId="ffbac12b-3a5b-41af-9dd5-c07a2d215a0b" providerId="ADAL" clId="{E9B52C87-AF64-5946-8004-0C58C03DA64B}" dt="2022-08-27T04:47:00.807" v="469" actId="2696"/>
        <pc:sldMkLst>
          <pc:docMk/>
          <pc:sldMk cId="3952470575" sldId="2147374392"/>
        </pc:sldMkLst>
        <pc:spChg chg="add mod">
          <ac:chgData name="Приходько Антон" userId="ffbac12b-3a5b-41af-9dd5-c07a2d215a0b" providerId="ADAL" clId="{E9B52C87-AF64-5946-8004-0C58C03DA64B}" dt="2022-08-27T04:45:41.223" v="453" actId="1076"/>
          <ac:spMkLst>
            <pc:docMk/>
            <pc:sldMk cId="3952470575" sldId="2147374392"/>
            <ac:spMk id="2" creationId="{FFE036EF-A57C-F5F8-1596-3E69C74D301C}"/>
          </ac:spMkLst>
        </pc:spChg>
        <pc:spChg chg="add del mod">
          <ac:chgData name="Приходько Антон" userId="ffbac12b-3a5b-41af-9dd5-c07a2d215a0b" providerId="ADAL" clId="{E9B52C87-AF64-5946-8004-0C58C03DA64B}" dt="2022-08-27T04:46:30.125" v="465"/>
          <ac:spMkLst>
            <pc:docMk/>
            <pc:sldMk cId="3952470575" sldId="2147374392"/>
            <ac:spMk id="3" creationId="{0D9FD2AA-E700-82A1-262C-20168772823D}"/>
          </ac:spMkLst>
        </pc:spChg>
        <pc:spChg chg="mod">
          <ac:chgData name="Приходько Антон" userId="ffbac12b-3a5b-41af-9dd5-c07a2d215a0b" providerId="ADAL" clId="{E9B52C87-AF64-5946-8004-0C58C03DA64B}" dt="2022-08-27T04:46:31.434" v="467" actId="20577"/>
          <ac:spMkLst>
            <pc:docMk/>
            <pc:sldMk cId="3952470575" sldId="2147374392"/>
            <ac:spMk id="5" creationId="{53203DAC-4C9A-F93B-CE78-325273F6CD15}"/>
          </ac:spMkLst>
        </pc:spChg>
        <pc:spChg chg="del">
          <ac:chgData name="Приходько Антон" userId="ffbac12b-3a5b-41af-9dd5-c07a2d215a0b" providerId="ADAL" clId="{E9B52C87-AF64-5946-8004-0C58C03DA64B}" dt="2022-08-27T04:44:08.722" v="421" actId="478"/>
          <ac:spMkLst>
            <pc:docMk/>
            <pc:sldMk cId="3952470575" sldId="2147374392"/>
            <ac:spMk id="19" creationId="{FFE7AD6E-915B-464B-B3E6-B4F58743AD64}"/>
          </ac:spMkLst>
        </pc:spChg>
        <pc:picChg chg="mod">
          <ac:chgData name="Приходько Антон" userId="ffbac12b-3a5b-41af-9dd5-c07a2d215a0b" providerId="ADAL" clId="{E9B52C87-AF64-5946-8004-0C58C03DA64B}" dt="2022-08-27T04:45:35.653" v="451" actId="14100"/>
          <ac:picMkLst>
            <pc:docMk/>
            <pc:sldMk cId="3952470575" sldId="2147374392"/>
            <ac:picMk id="13" creationId="{06324936-B391-A6BB-921A-DAE52F5526C2}"/>
          </ac:picMkLst>
        </pc:picChg>
      </pc:sldChg>
      <pc:sldChg chg="addSp delSp modSp add mod modClrScheme addCm chgLayout">
        <pc:chgData name="Приходько Антон" userId="ffbac12b-3a5b-41af-9dd5-c07a2d215a0b" providerId="ADAL" clId="{E9B52C87-AF64-5946-8004-0C58C03DA64B}" dt="2022-08-27T09:02:02.365" v="1135" actId="255"/>
        <pc:sldMkLst>
          <pc:docMk/>
          <pc:sldMk cId="2812003749" sldId="2147374393"/>
        </pc:sldMkLst>
        <pc:spChg chg="add del mod">
          <ac:chgData name="Приходько Антон" userId="ffbac12b-3a5b-41af-9dd5-c07a2d215a0b" providerId="ADAL" clId="{E9B52C87-AF64-5946-8004-0C58C03DA64B}" dt="2022-08-27T06:02:55.734" v="679"/>
          <ac:spMkLst>
            <pc:docMk/>
            <pc:sldMk cId="2812003749" sldId="2147374393"/>
            <ac:spMk id="3" creationId="{116D89EA-583D-E169-5293-02B0CCD6A5FD}"/>
          </ac:spMkLst>
        </pc:spChg>
        <pc:spChg chg="add del mod">
          <ac:chgData name="Приходько Антон" userId="ffbac12b-3a5b-41af-9dd5-c07a2d215a0b" providerId="ADAL" clId="{E9B52C87-AF64-5946-8004-0C58C03DA64B}" dt="2022-08-27T06:02:55.734" v="679"/>
          <ac:spMkLst>
            <pc:docMk/>
            <pc:sldMk cId="2812003749" sldId="2147374393"/>
            <ac:spMk id="5" creationId="{16451E62-B397-F346-59E7-7AAF697F0017}"/>
          </ac:spMkLst>
        </pc:spChg>
        <pc:spChg chg="mod ord">
          <ac:chgData name="Приходько Антон" userId="ffbac12b-3a5b-41af-9dd5-c07a2d215a0b" providerId="ADAL" clId="{E9B52C87-AF64-5946-8004-0C58C03DA64B}" dt="2022-08-27T09:02:02.365" v="1135" actId="255"/>
          <ac:spMkLst>
            <pc:docMk/>
            <pc:sldMk cId="2812003749" sldId="2147374393"/>
            <ac:spMk id="6" creationId="{90E32FC1-03A5-BB7C-6EF1-BEE315C6351B}"/>
          </ac:spMkLst>
        </pc:spChg>
        <pc:spChg chg="add del mod">
          <ac:chgData name="Приходько Антон" userId="ffbac12b-3a5b-41af-9dd5-c07a2d215a0b" providerId="ADAL" clId="{E9B52C87-AF64-5946-8004-0C58C03DA64B}" dt="2022-08-27T06:02:55.734" v="679"/>
          <ac:spMkLst>
            <pc:docMk/>
            <pc:sldMk cId="2812003749" sldId="2147374393"/>
            <ac:spMk id="7" creationId="{27087FAD-2C5A-6853-B481-2E68D2503AB7}"/>
          </ac:spMkLst>
        </pc:spChg>
        <pc:spChg chg="add del mod ord">
          <ac:chgData name="Приходько Антон" userId="ffbac12b-3a5b-41af-9dd5-c07a2d215a0b" providerId="ADAL" clId="{E9B52C87-AF64-5946-8004-0C58C03DA64B}" dt="2022-08-27T06:03:13.351" v="682" actId="700"/>
          <ac:spMkLst>
            <pc:docMk/>
            <pc:sldMk cId="2812003749" sldId="2147374393"/>
            <ac:spMk id="8" creationId="{53379A39-1A43-F243-54FC-1ACF54090223}"/>
          </ac:spMkLst>
        </pc:spChg>
        <pc:spChg chg="add del mod">
          <ac:chgData name="Приходько Антон" userId="ffbac12b-3a5b-41af-9dd5-c07a2d215a0b" providerId="ADAL" clId="{E9B52C87-AF64-5946-8004-0C58C03DA64B}" dt="2022-08-27T09:01:02.706" v="1118"/>
          <ac:spMkLst>
            <pc:docMk/>
            <pc:sldMk cId="2812003749" sldId="2147374393"/>
            <ac:spMk id="9" creationId="{76BEB0A9-D0B7-EB11-28BA-685CD3597194}"/>
          </ac:spMkLst>
        </pc:spChg>
        <pc:spChg chg="mod ord">
          <ac:chgData name="Приходько Антон" userId="ffbac12b-3a5b-41af-9dd5-c07a2d215a0b" providerId="ADAL" clId="{E9B52C87-AF64-5946-8004-0C58C03DA64B}" dt="2022-08-27T09:02:02.365" v="1135" actId="255"/>
          <ac:spMkLst>
            <pc:docMk/>
            <pc:sldMk cId="2812003749" sldId="2147374393"/>
            <ac:spMk id="10" creationId="{9EABE50E-B0D6-ACAB-E38D-1266E1E7B575}"/>
          </ac:spMkLst>
        </pc:spChg>
        <pc:spChg chg="mod topLvl">
          <ac:chgData name="Приходько Антон" userId="ffbac12b-3a5b-41af-9dd5-c07a2d215a0b" providerId="ADAL" clId="{E9B52C87-AF64-5946-8004-0C58C03DA64B}" dt="2022-08-27T06:04:12.218" v="701" actId="165"/>
          <ac:spMkLst>
            <pc:docMk/>
            <pc:sldMk cId="2812003749" sldId="2147374393"/>
            <ac:spMk id="11" creationId="{739D3D12-70BD-17BA-5835-4CF40493E8C3}"/>
          </ac:spMkLst>
        </pc:spChg>
        <pc:spChg chg="mod ord">
          <ac:chgData name="Приходько Антон" userId="ffbac12b-3a5b-41af-9dd5-c07a2d215a0b" providerId="ADAL" clId="{E9B52C87-AF64-5946-8004-0C58C03DA64B}" dt="2022-08-27T09:02:02.365" v="1135" actId="255"/>
          <ac:spMkLst>
            <pc:docMk/>
            <pc:sldMk cId="2812003749" sldId="2147374393"/>
            <ac:spMk id="12" creationId="{B438A4DA-DB3B-751B-D4CE-1D98424286CA}"/>
          </ac:spMkLst>
        </pc:spChg>
        <pc:spChg chg="add del mod">
          <ac:chgData name="Приходько Антон" userId="ffbac12b-3a5b-41af-9dd5-c07a2d215a0b" providerId="ADAL" clId="{E9B52C87-AF64-5946-8004-0C58C03DA64B}" dt="2022-08-27T09:01:02.706" v="1118"/>
          <ac:spMkLst>
            <pc:docMk/>
            <pc:sldMk cId="2812003749" sldId="2147374393"/>
            <ac:spMk id="14" creationId="{1FE44923-9D24-974C-F20C-28A833244A97}"/>
          </ac:spMkLst>
        </pc:spChg>
        <pc:spChg chg="add del mod">
          <ac:chgData name="Приходько Антон" userId="ffbac12b-3a5b-41af-9dd5-c07a2d215a0b" providerId="ADAL" clId="{E9B52C87-AF64-5946-8004-0C58C03DA64B}" dt="2022-08-27T09:01:02.706" v="1118"/>
          <ac:spMkLst>
            <pc:docMk/>
            <pc:sldMk cId="2812003749" sldId="2147374393"/>
            <ac:spMk id="15" creationId="{CEBF69AC-A9BE-F049-1B74-782268D70446}"/>
          </ac:spMkLst>
        </pc:spChg>
        <pc:grpChg chg="del">
          <ac:chgData name="Приходько Антон" userId="ffbac12b-3a5b-41af-9dd5-c07a2d215a0b" providerId="ADAL" clId="{E9B52C87-AF64-5946-8004-0C58C03DA64B}" dt="2022-08-27T06:04:12.218" v="701" actId="165"/>
          <ac:grpSpMkLst>
            <pc:docMk/>
            <pc:sldMk cId="2812003749" sldId="2147374393"/>
            <ac:grpSpMk id="2" creationId="{773F9918-9E28-5B2C-FC61-A48492B3C891}"/>
          </ac:grpSpMkLst>
        </pc:grpChg>
        <pc:picChg chg="mod topLvl">
          <ac:chgData name="Приходько Антон" userId="ffbac12b-3a5b-41af-9dd5-c07a2d215a0b" providerId="ADAL" clId="{E9B52C87-AF64-5946-8004-0C58C03DA64B}" dt="2022-08-27T06:04:35.723" v="782"/>
          <ac:picMkLst>
            <pc:docMk/>
            <pc:sldMk cId="2812003749" sldId="2147374393"/>
            <ac:picMk id="13" creationId="{6B985712-A9E5-E8A0-1865-A167412946FF}"/>
          </ac:picMkLst>
        </pc:picChg>
      </pc:sldChg>
      <pc:sldChg chg="addSp delSp modSp add mod ord modClrScheme chgLayout">
        <pc:chgData name="Приходько Антон" userId="ffbac12b-3a5b-41af-9dd5-c07a2d215a0b" providerId="ADAL" clId="{E9B52C87-AF64-5946-8004-0C58C03DA64B}" dt="2022-08-27T09:02:08.543" v="1136" actId="255"/>
        <pc:sldMkLst>
          <pc:docMk/>
          <pc:sldMk cId="163827515" sldId="2147374394"/>
        </pc:sldMkLst>
        <pc:spChg chg="add del mod">
          <ac:chgData name="Приходько Антон" userId="ffbac12b-3a5b-41af-9dd5-c07a2d215a0b" providerId="ADAL" clId="{E9B52C87-AF64-5946-8004-0C58C03DA64B}" dt="2022-08-27T09:00:49.465" v="1110"/>
          <ac:spMkLst>
            <pc:docMk/>
            <pc:sldMk cId="163827515" sldId="2147374394"/>
            <ac:spMk id="3" creationId="{05AAF860-58D5-DC62-7EDF-157C75D9E838}"/>
          </ac:spMkLst>
        </pc:spChg>
        <pc:spChg chg="add del mod">
          <ac:chgData name="Приходько Антон" userId="ffbac12b-3a5b-41af-9dd5-c07a2d215a0b" providerId="ADAL" clId="{E9B52C87-AF64-5946-8004-0C58C03DA64B}" dt="2022-08-27T09:00:49.465" v="1110"/>
          <ac:spMkLst>
            <pc:docMk/>
            <pc:sldMk cId="163827515" sldId="2147374394"/>
            <ac:spMk id="5" creationId="{B7FFF526-9EEA-2EB6-2495-12C59C9099CF}"/>
          </ac:spMkLst>
        </pc:spChg>
        <pc:spChg chg="mod ord">
          <ac:chgData name="Приходько Антон" userId="ffbac12b-3a5b-41af-9dd5-c07a2d215a0b" providerId="ADAL" clId="{E9B52C87-AF64-5946-8004-0C58C03DA64B}" dt="2022-08-27T09:02:08.543" v="1136" actId="255"/>
          <ac:spMkLst>
            <pc:docMk/>
            <pc:sldMk cId="163827515" sldId="2147374394"/>
            <ac:spMk id="6" creationId="{90E32FC1-03A5-BB7C-6EF1-BEE315C6351B}"/>
          </ac:spMkLst>
        </pc:spChg>
        <pc:spChg chg="add del mod">
          <ac:chgData name="Приходько Антон" userId="ffbac12b-3a5b-41af-9dd5-c07a2d215a0b" providerId="ADAL" clId="{E9B52C87-AF64-5946-8004-0C58C03DA64B}" dt="2022-08-27T09:00:49.465" v="1110"/>
          <ac:spMkLst>
            <pc:docMk/>
            <pc:sldMk cId="163827515" sldId="2147374394"/>
            <ac:spMk id="7" creationId="{E0BE43CA-E693-B6BB-0093-16BC1A457178}"/>
          </ac:spMkLst>
        </pc:spChg>
        <pc:spChg chg="mod ord">
          <ac:chgData name="Приходько Антон" userId="ffbac12b-3a5b-41af-9dd5-c07a2d215a0b" providerId="ADAL" clId="{E9B52C87-AF64-5946-8004-0C58C03DA64B}" dt="2022-08-27T09:02:08.543" v="1136" actId="255"/>
          <ac:spMkLst>
            <pc:docMk/>
            <pc:sldMk cId="163827515" sldId="2147374394"/>
            <ac:spMk id="10" creationId="{9EABE50E-B0D6-ACAB-E38D-1266E1E7B575}"/>
          </ac:spMkLst>
        </pc:spChg>
        <pc:spChg chg="mod">
          <ac:chgData name="Приходько Антон" userId="ffbac12b-3a5b-41af-9dd5-c07a2d215a0b" providerId="ADAL" clId="{E9B52C87-AF64-5946-8004-0C58C03DA64B}" dt="2022-08-27T06:05:27.017" v="791" actId="207"/>
          <ac:spMkLst>
            <pc:docMk/>
            <pc:sldMk cId="163827515" sldId="2147374394"/>
            <ac:spMk id="11" creationId="{739D3D12-70BD-17BA-5835-4CF40493E8C3}"/>
          </ac:spMkLst>
        </pc:spChg>
        <pc:spChg chg="mod ord">
          <ac:chgData name="Приходько Антон" userId="ffbac12b-3a5b-41af-9dd5-c07a2d215a0b" providerId="ADAL" clId="{E9B52C87-AF64-5946-8004-0C58C03DA64B}" dt="2022-08-27T09:02:08.543" v="1136" actId="255"/>
          <ac:spMkLst>
            <pc:docMk/>
            <pc:sldMk cId="163827515" sldId="2147374394"/>
            <ac:spMk id="12" creationId="{B438A4DA-DB3B-751B-D4CE-1D98424286CA}"/>
          </ac:spMkLst>
        </pc:spChg>
        <pc:picChg chg="mod">
          <ac:chgData name="Приходько Антон" userId="ffbac12b-3a5b-41af-9dd5-c07a2d215a0b" providerId="ADAL" clId="{E9B52C87-AF64-5946-8004-0C58C03DA64B}" dt="2022-08-27T06:05:31.718" v="792" actId="207"/>
          <ac:picMkLst>
            <pc:docMk/>
            <pc:sldMk cId="163827515" sldId="2147374394"/>
            <ac:picMk id="13" creationId="{6B985712-A9E5-E8A0-1865-A167412946FF}"/>
          </ac:picMkLst>
        </pc:picChg>
      </pc:sldChg>
      <pc:sldChg chg="addSp delSp modSp add mod modClrScheme addCm modCm chgLayout">
        <pc:chgData name="Приходько Антон" userId="ffbac12b-3a5b-41af-9dd5-c07a2d215a0b" providerId="ADAL" clId="{E9B52C87-AF64-5946-8004-0C58C03DA64B}" dt="2022-08-27T08:51:47.394" v="987"/>
        <pc:sldMkLst>
          <pc:docMk/>
          <pc:sldMk cId="1604080847" sldId="2147374395"/>
        </pc:sldMkLst>
        <pc:spChg chg="mod ord">
          <ac:chgData name="Приходько Антон" userId="ffbac12b-3a5b-41af-9dd5-c07a2d215a0b" providerId="ADAL" clId="{E9B52C87-AF64-5946-8004-0C58C03DA64B}" dt="2022-08-27T08:51:47.394" v="987"/>
          <ac:spMkLst>
            <pc:docMk/>
            <pc:sldMk cId="1604080847" sldId="2147374395"/>
            <ac:spMk id="2" creationId="{73E509D0-3403-0AA4-EDA5-42A7E7211FA5}"/>
          </ac:spMkLst>
        </pc:spChg>
        <pc:spChg chg="add del mod ord">
          <ac:chgData name="Приходько Антон" userId="ffbac12b-3a5b-41af-9dd5-c07a2d215a0b" providerId="ADAL" clId="{E9B52C87-AF64-5946-8004-0C58C03DA64B}" dt="2022-08-27T08:40:38.511" v="861" actId="700"/>
          <ac:spMkLst>
            <pc:docMk/>
            <pc:sldMk cId="1604080847" sldId="2147374395"/>
            <ac:spMk id="3" creationId="{8F28E68C-14AC-41F2-4F02-AAFC048C1476}"/>
          </ac:spMkLst>
        </pc:spChg>
        <pc:spChg chg="add mod ord">
          <ac:chgData name="Приходько Антон" userId="ffbac12b-3a5b-41af-9dd5-c07a2d215a0b" providerId="ADAL" clId="{E9B52C87-AF64-5946-8004-0C58C03DA64B}" dt="2022-08-27T08:40:38.511" v="861" actId="700"/>
          <ac:spMkLst>
            <pc:docMk/>
            <pc:sldMk cId="1604080847" sldId="2147374395"/>
            <ac:spMk id="6" creationId="{49F88182-1B06-8104-9253-853FBBE78FDB}"/>
          </ac:spMkLst>
        </pc:spChg>
        <pc:spChg chg="del mod ord">
          <ac:chgData name="Приходько Антон" userId="ffbac12b-3a5b-41af-9dd5-c07a2d215a0b" providerId="ADAL" clId="{E9B52C87-AF64-5946-8004-0C58C03DA64B}" dt="2022-08-27T08:38:43.181" v="854" actId="700"/>
          <ac:spMkLst>
            <pc:docMk/>
            <pc:sldMk cId="1604080847" sldId="2147374395"/>
            <ac:spMk id="7" creationId="{DE7E099F-B06A-D4BA-A488-05EED07764CC}"/>
          </ac:spMkLst>
        </pc:spChg>
        <pc:spChg chg="mod ord">
          <ac:chgData name="Приходько Антон" userId="ffbac12b-3a5b-41af-9dd5-c07a2d215a0b" providerId="ADAL" clId="{E9B52C87-AF64-5946-8004-0C58C03DA64B}" dt="2022-08-27T08:40:38.511" v="861" actId="700"/>
          <ac:spMkLst>
            <pc:docMk/>
            <pc:sldMk cId="1604080847" sldId="2147374395"/>
            <ac:spMk id="34" creationId="{C437587E-2C73-3C09-E14F-E0A57DEB48F0}"/>
          </ac:spMkLst>
        </pc:spChg>
      </pc:sldChg>
      <pc:sldChg chg="addSp delSp modSp add mod modClrScheme chgLayout">
        <pc:chgData name="Приходько Антон" userId="ffbac12b-3a5b-41af-9dd5-c07a2d215a0b" providerId="ADAL" clId="{E9B52C87-AF64-5946-8004-0C58C03DA64B}" dt="2022-08-27T08:51:50.271" v="988"/>
        <pc:sldMkLst>
          <pc:docMk/>
          <pc:sldMk cId="3549708251" sldId="2147374396"/>
        </pc:sldMkLst>
        <pc:spChg chg="mod ord">
          <ac:chgData name="Приходько Антон" userId="ffbac12b-3a5b-41af-9dd5-c07a2d215a0b" providerId="ADAL" clId="{E9B52C87-AF64-5946-8004-0C58C03DA64B}" dt="2022-08-27T08:51:50.271" v="988"/>
          <ac:spMkLst>
            <pc:docMk/>
            <pc:sldMk cId="3549708251" sldId="2147374396"/>
            <ac:spMk id="2" creationId="{73E509D0-3403-0AA4-EDA5-42A7E7211FA5}"/>
          </ac:spMkLst>
        </pc:spChg>
        <pc:spChg chg="del mod ord">
          <ac:chgData name="Приходько Антон" userId="ffbac12b-3a5b-41af-9dd5-c07a2d215a0b" providerId="ADAL" clId="{E9B52C87-AF64-5946-8004-0C58C03DA64B}" dt="2022-08-27T08:39:54.212" v="857" actId="700"/>
          <ac:spMkLst>
            <pc:docMk/>
            <pc:sldMk cId="3549708251" sldId="2147374396"/>
            <ac:spMk id="3" creationId="{8F28E68C-14AC-41F2-4F02-AAFC048C1476}"/>
          </ac:spMkLst>
        </pc:spChg>
        <pc:spChg chg="add del mod ord">
          <ac:chgData name="Приходько Антон" userId="ffbac12b-3a5b-41af-9dd5-c07a2d215a0b" providerId="ADAL" clId="{E9B52C87-AF64-5946-8004-0C58C03DA64B}" dt="2022-08-27T08:39:57.190" v="858" actId="700"/>
          <ac:spMkLst>
            <pc:docMk/>
            <pc:sldMk cId="3549708251" sldId="2147374396"/>
            <ac:spMk id="6" creationId="{23FBB47B-BF93-44E6-3243-5AF5079C24B8}"/>
          </ac:spMkLst>
        </pc:spChg>
        <pc:spChg chg="add del mod ord">
          <ac:chgData name="Приходько Антон" userId="ffbac12b-3a5b-41af-9dd5-c07a2d215a0b" providerId="ADAL" clId="{E9B52C87-AF64-5946-8004-0C58C03DA64B}" dt="2022-08-27T08:39:57.190" v="858" actId="700"/>
          <ac:spMkLst>
            <pc:docMk/>
            <pc:sldMk cId="3549708251" sldId="2147374396"/>
            <ac:spMk id="7" creationId="{38383651-4AD1-14C5-8863-1EB8C624C9D3}"/>
          </ac:spMkLst>
        </pc:spChg>
        <pc:spChg chg="add mod ord">
          <ac:chgData name="Приходько Антон" userId="ffbac12b-3a5b-41af-9dd5-c07a2d215a0b" providerId="ADAL" clId="{E9B52C87-AF64-5946-8004-0C58C03DA64B}" dt="2022-08-27T08:40:48.437" v="862" actId="700"/>
          <ac:spMkLst>
            <pc:docMk/>
            <pc:sldMk cId="3549708251" sldId="2147374396"/>
            <ac:spMk id="8" creationId="{AAB338D6-0EAD-6963-73B7-362BA4CD7C37}"/>
          </ac:spMkLst>
        </pc:spChg>
        <pc:spChg chg="mod ord">
          <ac:chgData name="Приходько Антон" userId="ffbac12b-3a5b-41af-9dd5-c07a2d215a0b" providerId="ADAL" clId="{E9B52C87-AF64-5946-8004-0C58C03DA64B}" dt="2022-08-27T08:40:48.437" v="862" actId="700"/>
          <ac:spMkLst>
            <pc:docMk/>
            <pc:sldMk cId="3549708251" sldId="2147374396"/>
            <ac:spMk id="34" creationId="{C437587E-2C73-3C09-E14F-E0A57DEB48F0}"/>
          </ac:spMkLst>
        </pc:spChg>
      </pc:sldChg>
      <pc:sldChg chg="addSp delSp modSp add mod modClrScheme chgLayout">
        <pc:chgData name="Приходько Антон" userId="ffbac12b-3a5b-41af-9dd5-c07a2d215a0b" providerId="ADAL" clId="{E9B52C87-AF64-5946-8004-0C58C03DA64B}" dt="2022-08-27T09:19:13.577" v="1259" actId="207"/>
        <pc:sldMkLst>
          <pc:docMk/>
          <pc:sldMk cId="535452757" sldId="2147374397"/>
        </pc:sldMkLst>
        <pc:spChg chg="add del mod">
          <ac:chgData name="Приходько Антон" userId="ffbac12b-3a5b-41af-9dd5-c07a2d215a0b" providerId="ADAL" clId="{E9B52C87-AF64-5946-8004-0C58C03DA64B}" dt="2022-08-27T09:18:57.722" v="1255" actId="478"/>
          <ac:spMkLst>
            <pc:docMk/>
            <pc:sldMk cId="535452757" sldId="2147374397"/>
            <ac:spMk id="3" creationId="{A0B55515-8580-ABC2-6777-7D77A410E3E0}"/>
          </ac:spMkLst>
        </pc:spChg>
        <pc:spChg chg="del mod ord">
          <ac:chgData name="Приходько Антон" userId="ffbac12b-3a5b-41af-9dd5-c07a2d215a0b" providerId="ADAL" clId="{E9B52C87-AF64-5946-8004-0C58C03DA64B}" dt="2022-08-27T09:18:53.754" v="1253" actId="478"/>
          <ac:spMkLst>
            <pc:docMk/>
            <pc:sldMk cId="535452757" sldId="2147374397"/>
            <ac:spMk id="6" creationId="{90E32FC1-03A5-BB7C-6EF1-BEE315C6351B}"/>
          </ac:spMkLst>
        </pc:spChg>
        <pc:spChg chg="add del mod">
          <ac:chgData name="Приходько Антон" userId="ffbac12b-3a5b-41af-9dd5-c07a2d215a0b" providerId="ADAL" clId="{E9B52C87-AF64-5946-8004-0C58C03DA64B}" dt="2022-08-27T09:18:57.722" v="1255" actId="478"/>
          <ac:spMkLst>
            <pc:docMk/>
            <pc:sldMk cId="535452757" sldId="2147374397"/>
            <ac:spMk id="7" creationId="{B1C0FDB0-D319-1E10-C910-4B7DB18137A2}"/>
          </ac:spMkLst>
        </pc:spChg>
        <pc:spChg chg="add del mod">
          <ac:chgData name="Приходько Антон" userId="ffbac12b-3a5b-41af-9dd5-c07a2d215a0b" providerId="ADAL" clId="{E9B52C87-AF64-5946-8004-0C58C03DA64B}" dt="2022-08-27T09:18:57.722" v="1255" actId="478"/>
          <ac:spMkLst>
            <pc:docMk/>
            <pc:sldMk cId="535452757" sldId="2147374397"/>
            <ac:spMk id="9" creationId="{4C2B37E0-737C-9B1E-A277-6F6D7E12D305}"/>
          </ac:spMkLst>
        </pc:spChg>
        <pc:spChg chg="del mod ord">
          <ac:chgData name="Приходько Антон" userId="ffbac12b-3a5b-41af-9dd5-c07a2d215a0b" providerId="ADAL" clId="{E9B52C87-AF64-5946-8004-0C58C03DA64B}" dt="2022-08-27T09:18:53.754" v="1253" actId="478"/>
          <ac:spMkLst>
            <pc:docMk/>
            <pc:sldMk cId="535452757" sldId="2147374397"/>
            <ac:spMk id="10" creationId="{9EABE50E-B0D6-ACAB-E38D-1266E1E7B575}"/>
          </ac:spMkLst>
        </pc:spChg>
        <pc:spChg chg="add mod">
          <ac:chgData name="Приходько Антон" userId="ffbac12b-3a5b-41af-9dd5-c07a2d215a0b" providerId="ADAL" clId="{E9B52C87-AF64-5946-8004-0C58C03DA64B}" dt="2022-08-27T09:19:11.760" v="1258" actId="207"/>
          <ac:spMkLst>
            <pc:docMk/>
            <pc:sldMk cId="535452757" sldId="2147374397"/>
            <ac:spMk id="11" creationId="{FB1A662D-B6C8-541F-BF5E-EE3358D1CDC1}"/>
          </ac:spMkLst>
        </pc:spChg>
        <pc:spChg chg="del mod ord">
          <ac:chgData name="Приходько Антон" userId="ffbac12b-3a5b-41af-9dd5-c07a2d215a0b" providerId="ADAL" clId="{E9B52C87-AF64-5946-8004-0C58C03DA64B}" dt="2022-08-27T09:18:53.754" v="1253" actId="478"/>
          <ac:spMkLst>
            <pc:docMk/>
            <pc:sldMk cId="535452757" sldId="2147374397"/>
            <ac:spMk id="12" creationId="{B438A4DA-DB3B-751B-D4CE-1D98424286CA}"/>
          </ac:spMkLst>
        </pc:spChg>
        <pc:spChg chg="add mod">
          <ac:chgData name="Приходько Антон" userId="ffbac12b-3a5b-41af-9dd5-c07a2d215a0b" providerId="ADAL" clId="{E9B52C87-AF64-5946-8004-0C58C03DA64B}" dt="2022-08-27T09:19:11.760" v="1258" actId="207"/>
          <ac:spMkLst>
            <pc:docMk/>
            <pc:sldMk cId="535452757" sldId="2147374397"/>
            <ac:spMk id="14" creationId="{8E9F3195-B2DF-410B-8463-2D2446AE9367}"/>
          </ac:spMkLst>
        </pc:spChg>
        <pc:spChg chg="add mod">
          <ac:chgData name="Приходько Антон" userId="ffbac12b-3a5b-41af-9dd5-c07a2d215a0b" providerId="ADAL" clId="{E9B52C87-AF64-5946-8004-0C58C03DA64B}" dt="2022-08-27T09:19:11.760" v="1258" actId="207"/>
          <ac:spMkLst>
            <pc:docMk/>
            <pc:sldMk cId="535452757" sldId="2147374397"/>
            <ac:spMk id="15" creationId="{2F978253-914B-6D9D-E5C1-73CBC84C07CF}"/>
          </ac:spMkLst>
        </pc:spChg>
        <pc:picChg chg="mod">
          <ac:chgData name="Приходько Антон" userId="ffbac12b-3a5b-41af-9dd5-c07a2d215a0b" providerId="ADAL" clId="{E9B52C87-AF64-5946-8004-0C58C03DA64B}" dt="2022-08-27T09:19:13.577" v="1259" actId="207"/>
          <ac:picMkLst>
            <pc:docMk/>
            <pc:sldMk cId="535452757" sldId="2147374397"/>
            <ac:picMk id="13" creationId="{6B985712-A9E5-E8A0-1865-A167412946FF}"/>
          </ac:picMkLst>
        </pc:picChg>
      </pc:sldChg>
      <pc:sldChg chg="add del">
        <pc:chgData name="Приходько Антон" userId="ffbac12b-3a5b-41af-9dd5-c07a2d215a0b" providerId="ADAL" clId="{E9B52C87-AF64-5946-8004-0C58C03DA64B}" dt="2022-08-27T09:16:54.679" v="1228" actId="2890"/>
        <pc:sldMkLst>
          <pc:docMk/>
          <pc:sldMk cId="766374943" sldId="2147374397"/>
        </pc:sldMkLst>
      </pc:sldChg>
      <pc:sldChg chg="add del">
        <pc:chgData name="Приходько Антон" userId="ffbac12b-3a5b-41af-9dd5-c07a2d215a0b" providerId="ADAL" clId="{E9B52C87-AF64-5946-8004-0C58C03DA64B}" dt="2022-08-27T09:16:54.251" v="1227" actId="2890"/>
        <pc:sldMkLst>
          <pc:docMk/>
          <pc:sldMk cId="1609894661" sldId="2147374398"/>
        </pc:sldMkLst>
      </pc:sldChg>
      <pc:sldChg chg="addSp delSp modSp add mod modClrScheme chgLayout">
        <pc:chgData name="Приходько Антон" userId="ffbac12b-3a5b-41af-9dd5-c07a2d215a0b" providerId="ADAL" clId="{E9B52C87-AF64-5946-8004-0C58C03DA64B}" dt="2022-08-27T09:20:00.110" v="1365"/>
        <pc:sldMkLst>
          <pc:docMk/>
          <pc:sldMk cId="2104265453" sldId="2147374398"/>
        </pc:sldMkLst>
        <pc:spChg chg="add del mod">
          <ac:chgData name="Приходько Антон" userId="ffbac12b-3a5b-41af-9dd5-c07a2d215a0b" providerId="ADAL" clId="{E9B52C87-AF64-5946-8004-0C58C03DA64B}" dt="2022-08-27T09:19:27.803" v="1261" actId="478"/>
          <ac:spMkLst>
            <pc:docMk/>
            <pc:sldMk cId="2104265453" sldId="2147374398"/>
            <ac:spMk id="3" creationId="{966C7DEF-AC03-9C9F-A55C-1485CB0A5572}"/>
          </ac:spMkLst>
        </pc:spChg>
        <pc:spChg chg="del mod ord">
          <ac:chgData name="Приходько Антон" userId="ffbac12b-3a5b-41af-9dd5-c07a2d215a0b" providerId="ADAL" clId="{E9B52C87-AF64-5946-8004-0C58C03DA64B}" dt="2022-08-27T09:19:24.438" v="1260" actId="478"/>
          <ac:spMkLst>
            <pc:docMk/>
            <pc:sldMk cId="2104265453" sldId="2147374398"/>
            <ac:spMk id="6" creationId="{90E32FC1-03A5-BB7C-6EF1-BEE315C6351B}"/>
          </ac:spMkLst>
        </pc:spChg>
        <pc:spChg chg="add del mod">
          <ac:chgData name="Приходько Антон" userId="ffbac12b-3a5b-41af-9dd5-c07a2d215a0b" providerId="ADAL" clId="{E9B52C87-AF64-5946-8004-0C58C03DA64B}" dt="2022-08-27T09:19:27.803" v="1261" actId="478"/>
          <ac:spMkLst>
            <pc:docMk/>
            <pc:sldMk cId="2104265453" sldId="2147374398"/>
            <ac:spMk id="7" creationId="{702314E8-C168-C3C4-6723-761971DF67B4}"/>
          </ac:spMkLst>
        </pc:spChg>
        <pc:spChg chg="add del mod">
          <ac:chgData name="Приходько Антон" userId="ffbac12b-3a5b-41af-9dd5-c07a2d215a0b" providerId="ADAL" clId="{E9B52C87-AF64-5946-8004-0C58C03DA64B}" dt="2022-08-27T09:19:27.803" v="1261" actId="478"/>
          <ac:spMkLst>
            <pc:docMk/>
            <pc:sldMk cId="2104265453" sldId="2147374398"/>
            <ac:spMk id="9" creationId="{172D5CFA-9160-D00A-C3A7-CE76361B23B8}"/>
          </ac:spMkLst>
        </pc:spChg>
        <pc:spChg chg="del mod ord">
          <ac:chgData name="Приходько Антон" userId="ffbac12b-3a5b-41af-9dd5-c07a2d215a0b" providerId="ADAL" clId="{E9B52C87-AF64-5946-8004-0C58C03DA64B}" dt="2022-08-27T09:19:24.438" v="1260" actId="478"/>
          <ac:spMkLst>
            <pc:docMk/>
            <pc:sldMk cId="2104265453" sldId="2147374398"/>
            <ac:spMk id="10" creationId="{9EABE50E-B0D6-ACAB-E38D-1266E1E7B575}"/>
          </ac:spMkLst>
        </pc:spChg>
        <pc:spChg chg="add mod">
          <ac:chgData name="Приходько Антон" userId="ffbac12b-3a5b-41af-9dd5-c07a2d215a0b" providerId="ADAL" clId="{E9B52C87-AF64-5946-8004-0C58C03DA64B}" dt="2022-08-27T09:19:44.882" v="1273"/>
          <ac:spMkLst>
            <pc:docMk/>
            <pc:sldMk cId="2104265453" sldId="2147374398"/>
            <ac:spMk id="11" creationId="{6CBCC651-85F7-6215-0847-B265A6C4E2B6}"/>
          </ac:spMkLst>
        </pc:spChg>
        <pc:spChg chg="del mod ord">
          <ac:chgData name="Приходько Антон" userId="ffbac12b-3a5b-41af-9dd5-c07a2d215a0b" providerId="ADAL" clId="{E9B52C87-AF64-5946-8004-0C58C03DA64B}" dt="2022-08-27T09:19:24.438" v="1260" actId="478"/>
          <ac:spMkLst>
            <pc:docMk/>
            <pc:sldMk cId="2104265453" sldId="2147374398"/>
            <ac:spMk id="12" creationId="{B438A4DA-DB3B-751B-D4CE-1D98424286CA}"/>
          </ac:spMkLst>
        </pc:spChg>
        <pc:spChg chg="add mod">
          <ac:chgData name="Приходько Антон" userId="ffbac12b-3a5b-41af-9dd5-c07a2d215a0b" providerId="ADAL" clId="{E9B52C87-AF64-5946-8004-0C58C03DA64B}" dt="2022-08-27T09:19:41.498" v="1269" actId="207"/>
          <ac:spMkLst>
            <pc:docMk/>
            <pc:sldMk cId="2104265453" sldId="2147374398"/>
            <ac:spMk id="14" creationId="{30CF94D2-4FC8-996A-1285-DE88D918027F}"/>
          </ac:spMkLst>
        </pc:spChg>
        <pc:spChg chg="add mod">
          <ac:chgData name="Приходько Антон" userId="ffbac12b-3a5b-41af-9dd5-c07a2d215a0b" providerId="ADAL" clId="{E9B52C87-AF64-5946-8004-0C58C03DA64B}" dt="2022-08-27T09:19:43.584" v="1271"/>
          <ac:spMkLst>
            <pc:docMk/>
            <pc:sldMk cId="2104265453" sldId="2147374398"/>
            <ac:spMk id="15" creationId="{0838013F-FE9F-BC9D-FF42-9D448F6BA1BE}"/>
          </ac:spMkLst>
        </pc:spChg>
        <pc:picChg chg="mod">
          <ac:chgData name="Приходько Антон" userId="ffbac12b-3a5b-41af-9dd5-c07a2d215a0b" providerId="ADAL" clId="{E9B52C87-AF64-5946-8004-0C58C03DA64B}" dt="2022-08-27T09:20:00.110" v="1365"/>
          <ac:picMkLst>
            <pc:docMk/>
            <pc:sldMk cId="2104265453" sldId="2147374398"/>
            <ac:picMk id="13" creationId="{6B985712-A9E5-E8A0-1865-A167412946FF}"/>
          </ac:picMkLst>
        </pc:picChg>
      </pc:sldChg>
      <pc:sldMasterChg chg="addSp delSp modSp mod addSldLayout delSldLayout modSldLayout sldLayoutOrd">
        <pc:chgData name="Приходько Антон" userId="ffbac12b-3a5b-41af-9dd5-c07a2d215a0b" providerId="ADAL" clId="{E9B52C87-AF64-5946-8004-0C58C03DA64B}" dt="2022-08-27T09:20:18.008" v="1368" actId="164"/>
        <pc:sldMasterMkLst>
          <pc:docMk/>
          <pc:sldMasterMk cId="1861235880" sldId="2147483705"/>
        </pc:sldMasterMkLst>
        <pc:spChg chg="mod">
          <ac:chgData name="Приходько Антон" userId="ffbac12b-3a5b-41af-9dd5-c07a2d215a0b" providerId="ADAL" clId="{E9B52C87-AF64-5946-8004-0C58C03DA64B}" dt="2022-08-27T08:45:40.646" v="875" actId="403"/>
          <ac:spMkLst>
            <pc:docMk/>
            <pc:sldMasterMk cId="1861235880" sldId="2147483705"/>
            <ac:spMk id="3" creationId="{967DAA7E-0241-61ED-141C-9B0DB45F0CD4}"/>
          </ac:spMkLst>
        </pc:spChg>
        <pc:spChg chg="mod">
          <ac:chgData name="Приходько Антон" userId="ffbac12b-3a5b-41af-9dd5-c07a2d215a0b" providerId="ADAL" clId="{E9B52C87-AF64-5946-8004-0C58C03DA64B}" dt="2022-08-27T09:11:47.717" v="1166" actId="207"/>
          <ac:spMkLst>
            <pc:docMk/>
            <pc:sldMasterMk cId="1861235880" sldId="2147483705"/>
            <ac:spMk id="6" creationId="{1BFC262A-E75E-8CD5-F624-C9DBEAD12A1E}"/>
          </ac:spMkLst>
        </pc:spChg>
        <pc:spChg chg="mod">
          <ac:chgData name="Приходько Антон" userId="ffbac12b-3a5b-41af-9dd5-c07a2d215a0b" providerId="ADAL" clId="{E9B52C87-AF64-5946-8004-0C58C03DA64B}" dt="2022-08-27T09:11:47.717" v="1166" actId="207"/>
          <ac:spMkLst>
            <pc:docMk/>
            <pc:sldMasterMk cId="1861235880" sldId="2147483705"/>
            <ac:spMk id="7" creationId="{FCB68808-6A0C-8562-C332-F4545B6EFC20}"/>
          </ac:spMkLst>
        </pc:spChg>
        <pc:spChg chg="mod">
          <ac:chgData name="Приходько Антон" userId="ffbac12b-3a5b-41af-9dd5-c07a2d215a0b" providerId="ADAL" clId="{E9B52C87-AF64-5946-8004-0C58C03DA64B}" dt="2022-08-27T03:57:39.578" v="56"/>
          <ac:spMkLst>
            <pc:docMk/>
            <pc:sldMasterMk cId="1861235880" sldId="2147483705"/>
            <ac:spMk id="8" creationId="{8BB334E0-74EE-75F1-F001-0892BB7911DB}"/>
          </ac:spMkLst>
        </pc:spChg>
        <pc:spChg chg="mod">
          <ac:chgData name="Приходько Антон" userId="ffbac12b-3a5b-41af-9dd5-c07a2d215a0b" providerId="ADAL" clId="{E9B52C87-AF64-5946-8004-0C58C03DA64B}" dt="2022-08-27T09:11:47.717" v="1166" actId="207"/>
          <ac:spMkLst>
            <pc:docMk/>
            <pc:sldMasterMk cId="1861235880" sldId="2147483705"/>
            <ac:spMk id="9" creationId="{A6F5FBA5-8024-F7FF-F8F5-35DA49FA47D0}"/>
          </ac:spMkLst>
        </pc:spChg>
        <pc:spChg chg="mod">
          <ac:chgData name="Приходько Антон" userId="ffbac12b-3a5b-41af-9dd5-c07a2d215a0b" providerId="ADAL" clId="{E9B52C87-AF64-5946-8004-0C58C03DA64B}" dt="2022-08-27T04:53:39.455" v="487" actId="404"/>
          <ac:spMkLst>
            <pc:docMk/>
            <pc:sldMasterMk cId="1861235880" sldId="2147483705"/>
            <ac:spMk id="10" creationId="{27F6DD45-7CC8-3FE9-31A0-089DEB200E87}"/>
          </ac:spMkLst>
        </pc:spChg>
        <pc:spChg chg="mod">
          <ac:chgData name="Приходько Антон" userId="ffbac12b-3a5b-41af-9dd5-c07a2d215a0b" providerId="ADAL" clId="{E9B52C87-AF64-5946-8004-0C58C03DA64B}" dt="2022-08-27T09:11:47.717" v="1166" actId="207"/>
          <ac:spMkLst>
            <pc:docMk/>
            <pc:sldMasterMk cId="1861235880" sldId="2147483705"/>
            <ac:spMk id="11" creationId="{E87DAE50-FFE3-2F32-B1FD-460ABC36FB37}"/>
          </ac:spMkLst>
        </pc:spChg>
        <pc:spChg chg="mod">
          <ac:chgData name="Приходько Антон" userId="ffbac12b-3a5b-41af-9dd5-c07a2d215a0b" providerId="ADAL" clId="{E9B52C87-AF64-5946-8004-0C58C03DA64B}" dt="2022-08-27T09:11:47.717" v="1166" actId="207"/>
          <ac:spMkLst>
            <pc:docMk/>
            <pc:sldMasterMk cId="1861235880" sldId="2147483705"/>
            <ac:spMk id="13" creationId="{A79BBB72-3779-89A2-66C2-9305F597645E}"/>
          </ac:spMkLst>
        </pc:spChg>
        <pc:spChg chg="mod">
          <ac:chgData name="Приходько Антон" userId="ffbac12b-3a5b-41af-9dd5-c07a2d215a0b" providerId="ADAL" clId="{E9B52C87-AF64-5946-8004-0C58C03DA64B}" dt="2022-08-27T09:11:47.717" v="1166" actId="207"/>
          <ac:spMkLst>
            <pc:docMk/>
            <pc:sldMasterMk cId="1861235880" sldId="2147483705"/>
            <ac:spMk id="14" creationId="{4B9AA920-D768-A63F-AAD5-7F5039CBCAD7}"/>
          </ac:spMkLst>
        </pc:spChg>
        <pc:spChg chg="mod">
          <ac:chgData name="Приходько Антон" userId="ffbac12b-3a5b-41af-9dd5-c07a2d215a0b" providerId="ADAL" clId="{E9B52C87-AF64-5946-8004-0C58C03DA64B}" dt="2022-08-27T09:11:47.717" v="1166" actId="207"/>
          <ac:spMkLst>
            <pc:docMk/>
            <pc:sldMasterMk cId="1861235880" sldId="2147483705"/>
            <ac:spMk id="15" creationId="{4A7480D9-7F81-8D6C-4E03-F803FC94BE25}"/>
          </ac:spMkLst>
        </pc:spChg>
        <pc:spChg chg="mod">
          <ac:chgData name="Приходько Антон" userId="ffbac12b-3a5b-41af-9dd5-c07a2d215a0b" providerId="ADAL" clId="{E9B52C87-AF64-5946-8004-0C58C03DA64B}" dt="2022-08-27T09:11:37.208" v="1163" actId="27803"/>
          <ac:spMkLst>
            <pc:docMk/>
            <pc:sldMasterMk cId="1861235880" sldId="2147483705"/>
            <ac:spMk id="16" creationId="{2DBFD083-7B35-180D-DD80-DF7E3E5075F6}"/>
          </ac:spMkLst>
        </pc:spChg>
        <pc:spChg chg="add del">
          <ac:chgData name="Приходько Антон" userId="ffbac12b-3a5b-41af-9dd5-c07a2d215a0b" providerId="ADAL" clId="{E9B52C87-AF64-5946-8004-0C58C03DA64B}" dt="2022-08-27T09:13:46.618" v="1199" actId="478"/>
          <ac:spMkLst>
            <pc:docMk/>
            <pc:sldMasterMk cId="1861235880" sldId="2147483705"/>
            <ac:spMk id="18" creationId="{A72410F3-82A3-CC08-A111-44B7742670D1}"/>
          </ac:spMkLst>
        </pc:spChg>
        <pc:grpChg chg="del mod">
          <ac:chgData name="Приходько Антон" userId="ffbac12b-3a5b-41af-9dd5-c07a2d215a0b" providerId="ADAL" clId="{E9B52C87-AF64-5946-8004-0C58C03DA64B}" dt="2022-08-27T09:11:37.208" v="1163" actId="27803"/>
          <ac:grpSpMkLst>
            <pc:docMk/>
            <pc:sldMasterMk cId="1861235880" sldId="2147483705"/>
            <ac:grpSpMk id="5" creationId="{322CA149-1D40-BD34-9E7E-0D885C0BEF2B}"/>
          </ac:grpSpMkLst>
        </pc:grpChg>
        <pc:grpChg chg="add">
          <ac:chgData name="Приходько Антон" userId="ffbac12b-3a5b-41af-9dd5-c07a2d215a0b" providerId="ADAL" clId="{E9B52C87-AF64-5946-8004-0C58C03DA64B}" dt="2022-08-27T09:11:50.626" v="1167" actId="164"/>
          <ac:grpSpMkLst>
            <pc:docMk/>
            <pc:sldMasterMk cId="1861235880" sldId="2147483705"/>
            <ac:grpSpMk id="17" creationId="{79925273-66A8-1418-2E00-1641676E72D8}"/>
          </ac:grpSpMkLst>
        </pc:grpChg>
        <pc:picChg chg="del mod">
          <ac:chgData name="Приходько Антон" userId="ffbac12b-3a5b-41af-9dd5-c07a2d215a0b" providerId="ADAL" clId="{E9B52C87-AF64-5946-8004-0C58C03DA64B}" dt="2022-08-27T09:11:32.453" v="1160" actId="21"/>
          <ac:picMkLst>
            <pc:docMk/>
            <pc:sldMasterMk cId="1861235880" sldId="2147483705"/>
            <ac:picMk id="2" creationId="{BCE0ED75-5879-614A-B905-BF490152DA41}"/>
          </ac:picMkLst>
        </pc:picChg>
        <pc:picChg chg="add del mod">
          <ac:chgData name="Приходько Антон" userId="ffbac12b-3a5b-41af-9dd5-c07a2d215a0b" providerId="ADAL" clId="{E9B52C87-AF64-5946-8004-0C58C03DA64B}" dt="2022-08-27T09:11:37.208" v="1163" actId="27803"/>
          <ac:picMkLst>
            <pc:docMk/>
            <pc:sldMasterMk cId="1861235880" sldId="2147483705"/>
            <ac:picMk id="4" creationId="{D4ED4E72-B306-CCEE-A71D-9CFB8B591277}"/>
          </ac:picMkLst>
        </pc:picChg>
        <pc:picChg chg="del">
          <ac:chgData name="Приходько Антон" userId="ffbac12b-3a5b-41af-9dd5-c07a2d215a0b" providerId="ADAL" clId="{E9B52C87-AF64-5946-8004-0C58C03DA64B}" dt="2022-08-27T09:11:33.373" v="1161" actId="478"/>
          <ac:picMkLst>
            <pc:docMk/>
            <pc:sldMasterMk cId="1861235880" sldId="2147483705"/>
            <ac:picMk id="12" creationId="{EB3022A5-8D48-B295-6D66-566F6AD7C3E6}"/>
          </ac:picMkLst>
        </pc:picChg>
        <pc:sldLayoutChg chg="addSp delSp modSp mod">
          <pc:chgData name="Приходько Антон" userId="ffbac12b-3a5b-41af-9dd5-c07a2d215a0b" providerId="ADAL" clId="{E9B52C87-AF64-5946-8004-0C58C03DA64B}" dt="2022-08-27T09:09:54.562" v="1141"/>
          <pc:sldLayoutMkLst>
            <pc:docMk/>
            <pc:sldMasterMk cId="1861235880" sldId="2147483705"/>
            <pc:sldLayoutMk cId="2589653918" sldId="2147483702"/>
          </pc:sldLayoutMkLst>
          <pc:spChg chg="mod">
            <ac:chgData name="Приходько Антон" userId="ffbac12b-3a5b-41af-9dd5-c07a2d215a0b" providerId="ADAL" clId="{E9B52C87-AF64-5946-8004-0C58C03DA64B}" dt="2022-08-27T08:48:12.965" v="914" actId="1036"/>
            <ac:spMkLst>
              <pc:docMk/>
              <pc:sldMasterMk cId="1861235880" sldId="2147483705"/>
              <pc:sldLayoutMk cId="2589653918" sldId="2147483702"/>
              <ac:spMk id="3" creationId="{6803512A-C853-B49E-16D5-D9B5D245FD1A}"/>
            </ac:spMkLst>
          </pc:spChg>
          <pc:spChg chg="mod">
            <ac:chgData name="Приходько Антон" userId="ffbac12b-3a5b-41af-9dd5-c07a2d215a0b" providerId="ADAL" clId="{E9B52C87-AF64-5946-8004-0C58C03DA64B}" dt="2022-08-27T03:59:00.506" v="64" actId="1036"/>
            <ac:spMkLst>
              <pc:docMk/>
              <pc:sldMasterMk cId="1861235880" sldId="2147483705"/>
              <pc:sldLayoutMk cId="2589653918" sldId="2147483702"/>
              <ac:spMk id="4" creationId="{CEB265C8-4778-9921-F56A-1C629263901E}"/>
            </ac:spMkLst>
          </pc:spChg>
          <pc:spChg chg="mod">
            <ac:chgData name="Приходько Антон" userId="ffbac12b-3a5b-41af-9dd5-c07a2d215a0b" providerId="ADAL" clId="{E9B52C87-AF64-5946-8004-0C58C03DA64B}" dt="2022-08-27T08:48:12.965" v="914" actId="1036"/>
            <ac:spMkLst>
              <pc:docMk/>
              <pc:sldMasterMk cId="1861235880" sldId="2147483705"/>
              <pc:sldLayoutMk cId="2589653918" sldId="2147483702"/>
              <ac:spMk id="6" creationId="{E6253DEA-C259-E8F2-36C5-BAD6BD4EEFCE}"/>
            </ac:spMkLst>
          </pc:spChg>
          <pc:spChg chg="mod">
            <ac:chgData name="Приходько Антон" userId="ffbac12b-3a5b-41af-9dd5-c07a2d215a0b" providerId="ADAL" clId="{E9B52C87-AF64-5946-8004-0C58C03DA64B}" dt="2022-08-27T08:48:12.965" v="914" actId="1036"/>
            <ac:spMkLst>
              <pc:docMk/>
              <pc:sldMasterMk cId="1861235880" sldId="2147483705"/>
              <pc:sldLayoutMk cId="2589653918" sldId="2147483702"/>
              <ac:spMk id="7" creationId="{9F55320C-FAD8-A7D9-7472-B9DEEA4BFFE8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2589653918" sldId="2147483702"/>
              <ac:spMk id="8" creationId="{5BBE1685-BB9E-C2E6-7A9F-94D9DF5A7B8A}"/>
            </ac:spMkLst>
          </pc:spChg>
          <pc:grpChg chg="mod">
            <ac:chgData name="Приходько Антон" userId="ffbac12b-3a5b-41af-9dd5-c07a2d215a0b" providerId="ADAL" clId="{E9B52C87-AF64-5946-8004-0C58C03DA64B}" dt="2022-08-27T03:56:23.812" v="54" actId="1035"/>
            <ac:grpSpMkLst>
              <pc:docMk/>
              <pc:sldMasterMk cId="1861235880" sldId="2147483705"/>
              <pc:sldLayoutMk cId="2589653918" sldId="2147483702"/>
              <ac:grpSpMk id="10" creationId="{C8BC7857-413D-F909-7437-8B3515DEE5FA}"/>
            </ac:grpSpMkLst>
          </pc:grpChg>
          <pc:picChg chg="del">
            <ac:chgData name="Приходько Антон" userId="ffbac12b-3a5b-41af-9dd5-c07a2d215a0b" providerId="ADAL" clId="{E9B52C87-AF64-5946-8004-0C58C03DA64B}" dt="2022-08-27T09:09:54.099" v="1140" actId="478"/>
            <ac:picMkLst>
              <pc:docMk/>
              <pc:sldMasterMk cId="1861235880" sldId="2147483705"/>
              <pc:sldLayoutMk cId="2589653918" sldId="2147483702"/>
              <ac:picMk id="2" creationId="{0A6CB784-0553-D7CB-BF5B-A71DC84E886A}"/>
            </ac:picMkLst>
          </pc:picChg>
          <pc:picChg chg="mod">
            <ac:chgData name="Приходько Антон" userId="ffbac12b-3a5b-41af-9dd5-c07a2d215a0b" providerId="ADAL" clId="{E9B52C87-AF64-5946-8004-0C58C03DA64B}" dt="2022-08-27T03:56:23.812" v="54" actId="1035"/>
            <ac:picMkLst>
              <pc:docMk/>
              <pc:sldMasterMk cId="1861235880" sldId="2147483705"/>
              <pc:sldLayoutMk cId="2589653918" sldId="2147483702"/>
              <ac:picMk id="9" creationId="{5DCD3742-71E6-25E2-D20D-A64DED3D2EAB}"/>
            </ac:picMkLst>
          </pc:picChg>
          <pc:picChg chg="mod">
            <ac:chgData name="Приходько Антон" userId="ffbac12b-3a5b-41af-9dd5-c07a2d215a0b" providerId="ADAL" clId="{E9B52C87-AF64-5946-8004-0C58C03DA64B}" dt="2022-08-27T03:56:23.812" v="54" actId="1035"/>
            <ac:picMkLst>
              <pc:docMk/>
              <pc:sldMasterMk cId="1861235880" sldId="2147483705"/>
              <pc:sldLayoutMk cId="2589653918" sldId="2147483702"/>
              <ac:picMk id="14" creationId="{AC7F5225-5740-E09A-03A0-27D906AD8E41}"/>
            </ac:picMkLst>
          </pc:picChg>
          <pc:picChg chg="add mod">
            <ac:chgData name="Приходько Антон" userId="ffbac12b-3a5b-41af-9dd5-c07a2d215a0b" providerId="ADAL" clId="{E9B52C87-AF64-5946-8004-0C58C03DA64B}" dt="2022-08-27T09:09:54.562" v="1141"/>
            <ac:picMkLst>
              <pc:docMk/>
              <pc:sldMasterMk cId="1861235880" sldId="2147483705"/>
              <pc:sldLayoutMk cId="2589653918" sldId="2147483702"/>
              <ac:picMk id="15" creationId="{AB554BD6-C712-14FF-D988-399A4284E038}"/>
            </ac:picMkLst>
          </pc:picChg>
        </pc:sldLayoutChg>
        <pc:sldLayoutChg chg="modSp">
          <pc:chgData name="Приходько Антон" userId="ffbac12b-3a5b-41af-9dd5-c07a2d215a0b" providerId="ADAL" clId="{E9B52C87-AF64-5946-8004-0C58C03DA64B}" dt="2022-08-27T03:57:39.578" v="56"/>
          <pc:sldLayoutMkLst>
            <pc:docMk/>
            <pc:sldMasterMk cId="1861235880" sldId="2147483705"/>
            <pc:sldLayoutMk cId="2993833031" sldId="2147483712"/>
          </pc:sldLayoutMkLst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2993833031" sldId="2147483712"/>
              <ac:spMk id="2" creationId="{0CE4FB15-80E8-6EEE-7B6C-82293748FB2A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2993833031" sldId="2147483712"/>
              <ac:spMk id="5" creationId="{84758B6C-B197-8B15-E0AA-4CFC612E1BD4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3:57:39.578" v="56"/>
          <pc:sldLayoutMkLst>
            <pc:docMk/>
            <pc:sldMasterMk cId="1861235880" sldId="2147483705"/>
            <pc:sldLayoutMk cId="3981539129" sldId="2147483713"/>
          </pc:sldLayoutMkLst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3981539129" sldId="2147483713"/>
              <ac:spMk id="2" creationId="{0CE4FB15-80E8-6EEE-7B6C-82293748FB2A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3981539129" sldId="2147483713"/>
              <ac:spMk id="4" creationId="{83D0D02F-3F05-203F-9A24-3ABBE4E7B7ED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3981539129" sldId="2147483713"/>
              <ac:spMk id="7" creationId="{F0E2F01D-4417-191D-33B0-E17FF7C61ED9}"/>
            </ac:spMkLst>
          </pc:spChg>
        </pc:sldLayoutChg>
        <pc:sldLayoutChg chg="modSp ord">
          <pc:chgData name="Приходько Антон" userId="ffbac12b-3a5b-41af-9dd5-c07a2d215a0b" providerId="ADAL" clId="{E9B52C87-AF64-5946-8004-0C58C03DA64B}" dt="2022-08-27T09:17:11" v="1232" actId="20578"/>
          <pc:sldLayoutMkLst>
            <pc:docMk/>
            <pc:sldMasterMk cId="1861235880" sldId="2147483705"/>
            <pc:sldLayoutMk cId="1397192345" sldId="2147483717"/>
          </pc:sldLayoutMkLst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1397192345" sldId="2147483717"/>
              <ac:spMk id="2" creationId="{7CA1DBB9-D751-8E0D-FD5D-F226C6520B69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1397192345" sldId="2147483717"/>
              <ac:spMk id="3" creationId="{CDAAB796-3F42-C635-2482-1B7D616CB933}"/>
            </ac:spMkLst>
          </pc:spChg>
        </pc:sldLayoutChg>
        <pc:sldLayoutChg chg="del">
          <pc:chgData name="Приходько Антон" userId="ffbac12b-3a5b-41af-9dd5-c07a2d215a0b" providerId="ADAL" clId="{E9B52C87-AF64-5946-8004-0C58C03DA64B}" dt="2022-08-27T09:15:27.987" v="1222" actId="2696"/>
          <pc:sldLayoutMkLst>
            <pc:docMk/>
            <pc:sldMasterMk cId="1861235880" sldId="2147483705"/>
            <pc:sldLayoutMk cId="2852054141" sldId="2147483718"/>
          </pc:sldLayoutMkLst>
        </pc:sldLayoutChg>
        <pc:sldLayoutChg chg="modSp del">
          <pc:chgData name="Приходько Антон" userId="ffbac12b-3a5b-41af-9dd5-c07a2d215a0b" providerId="ADAL" clId="{E9B52C87-AF64-5946-8004-0C58C03DA64B}" dt="2022-08-27T09:14:28.332" v="1209" actId="2696"/>
          <pc:sldLayoutMkLst>
            <pc:docMk/>
            <pc:sldMasterMk cId="1861235880" sldId="2147483705"/>
            <pc:sldLayoutMk cId="1702710369" sldId="2147483763"/>
          </pc:sldLayoutMkLst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1702710369" sldId="2147483763"/>
              <ac:spMk id="2" creationId="{0CE4FB15-80E8-6EEE-7B6C-82293748FB2A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1702710369" sldId="2147483763"/>
              <ac:spMk id="4" creationId="{83D0D02F-3F05-203F-9A24-3ABBE4E7B7ED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1702710369" sldId="2147483763"/>
              <ac:spMk id="7" creationId="{F0E2F01D-4417-191D-33B0-E17FF7C61ED9}"/>
            </ac:spMkLst>
          </pc:spChg>
        </pc:sldLayoutChg>
        <pc:sldLayoutChg chg="addSp delSp modSp mod">
          <pc:chgData name="Приходько Антон" userId="ffbac12b-3a5b-41af-9dd5-c07a2d215a0b" providerId="ADAL" clId="{E9B52C87-AF64-5946-8004-0C58C03DA64B}" dt="2022-08-27T09:12:18.035" v="1179" actId="478"/>
          <pc:sldLayoutMkLst>
            <pc:docMk/>
            <pc:sldMasterMk cId="1861235880" sldId="2147483705"/>
            <pc:sldLayoutMk cId="3364171264" sldId="2147483764"/>
          </pc:sldLayoutMkLst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1861235880" sldId="2147483705"/>
              <pc:sldLayoutMk cId="3364171264" sldId="2147483764"/>
              <ac:spMk id="6" creationId="{F6C86027-FB2B-7F38-23C8-5582FF459985}"/>
            </ac:spMkLst>
          </pc:spChg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1861235880" sldId="2147483705"/>
              <pc:sldLayoutMk cId="3364171264" sldId="2147483764"/>
              <ac:spMk id="12" creationId="{AF45C688-8440-8AFB-7D67-913CFC7CFC6F}"/>
            </ac:spMkLst>
          </pc:spChg>
          <pc:picChg chg="add mod">
            <ac:chgData name="Приходько Антон" userId="ffbac12b-3a5b-41af-9dd5-c07a2d215a0b" providerId="ADAL" clId="{E9B52C87-AF64-5946-8004-0C58C03DA64B}" dt="2022-08-27T09:12:15.223" v="1178" actId="1037"/>
            <ac:picMkLst>
              <pc:docMk/>
              <pc:sldMasterMk cId="1861235880" sldId="2147483705"/>
              <pc:sldLayoutMk cId="3364171264" sldId="2147483764"/>
              <ac:picMk id="2" creationId="{9AB347CF-2885-40D2-D67D-D93E3D76B866}"/>
            </ac:picMkLst>
          </pc:picChg>
          <pc:picChg chg="del mod">
            <ac:chgData name="Приходько Антон" userId="ffbac12b-3a5b-41af-9dd5-c07a2d215a0b" providerId="ADAL" clId="{E9B52C87-AF64-5946-8004-0C58C03DA64B}" dt="2022-08-27T09:12:18.035" v="1179" actId="478"/>
            <ac:picMkLst>
              <pc:docMk/>
              <pc:sldMasterMk cId="1861235880" sldId="2147483705"/>
              <pc:sldLayoutMk cId="3364171264" sldId="2147483764"/>
              <ac:picMk id="8" creationId="{73461627-5C40-67C9-9854-5BB38B2CF7AD}"/>
            </ac:picMkLst>
          </pc:picChg>
        </pc:sldLayoutChg>
        <pc:sldLayoutChg chg="addSp delSp modSp mod">
          <pc:chgData name="Приходько Антон" userId="ffbac12b-3a5b-41af-9dd5-c07a2d215a0b" providerId="ADAL" clId="{E9B52C87-AF64-5946-8004-0C58C03DA64B}" dt="2022-08-27T04:10:13.719" v="187" actId="478"/>
          <pc:sldLayoutMkLst>
            <pc:docMk/>
            <pc:sldMasterMk cId="1861235880" sldId="2147483705"/>
            <pc:sldLayoutMk cId="839499574" sldId="2147483765"/>
          </pc:sldLayoutMkLst>
          <pc:spChg chg="mod">
            <ac:chgData name="Приходько Антон" userId="ffbac12b-3a5b-41af-9dd5-c07a2d215a0b" providerId="ADAL" clId="{E9B52C87-AF64-5946-8004-0C58C03DA64B}" dt="2022-08-27T04:07:18.472" v="150" actId="14100"/>
            <ac:spMkLst>
              <pc:docMk/>
              <pc:sldMasterMk cId="1861235880" sldId="2147483705"/>
              <pc:sldLayoutMk cId="839499574" sldId="2147483765"/>
              <ac:spMk id="2" creationId="{0CE4FB15-80E8-6EEE-7B6C-82293748FB2A}"/>
            </ac:spMkLst>
          </pc:spChg>
          <pc:spChg chg="del">
            <ac:chgData name="Приходько Антон" userId="ffbac12b-3a5b-41af-9dd5-c07a2d215a0b" providerId="ADAL" clId="{E9B52C87-AF64-5946-8004-0C58C03DA64B}" dt="2022-08-27T04:10:13.719" v="187" actId="478"/>
            <ac:spMkLst>
              <pc:docMk/>
              <pc:sldMasterMk cId="1861235880" sldId="2147483705"/>
              <pc:sldLayoutMk cId="839499574" sldId="2147483765"/>
              <ac:spMk id="6" creationId="{31B462A4-FD96-4721-F72F-F05318CBB786}"/>
            </ac:spMkLst>
          </pc:spChg>
          <pc:spChg chg="mod">
            <ac:chgData name="Приходько Антон" userId="ffbac12b-3a5b-41af-9dd5-c07a2d215a0b" providerId="ADAL" clId="{E9B52C87-AF64-5946-8004-0C58C03DA64B}" dt="2022-08-27T04:08:28.317" v="179" actId="1035"/>
            <ac:spMkLst>
              <pc:docMk/>
              <pc:sldMasterMk cId="1861235880" sldId="2147483705"/>
              <pc:sldLayoutMk cId="839499574" sldId="2147483765"/>
              <ac:spMk id="7" creationId="{F0E2F01D-4417-191D-33B0-E17FF7C61ED9}"/>
            </ac:spMkLst>
          </pc:spChg>
          <pc:spChg chg="mod">
            <ac:chgData name="Приходько Антон" userId="ffbac12b-3a5b-41af-9dd5-c07a2d215a0b" providerId="ADAL" clId="{E9B52C87-AF64-5946-8004-0C58C03DA64B}" dt="2022-08-27T04:07:18.472" v="150" actId="14100"/>
            <ac:spMkLst>
              <pc:docMk/>
              <pc:sldMasterMk cId="1861235880" sldId="2147483705"/>
              <pc:sldLayoutMk cId="839499574" sldId="2147483765"/>
              <ac:spMk id="9" creationId="{C1A116B7-2BED-C258-3EAF-201DCFFC6739}"/>
            </ac:spMkLst>
          </pc:spChg>
          <pc:spChg chg="mod">
            <ac:chgData name="Приходько Антон" userId="ffbac12b-3a5b-41af-9dd5-c07a2d215a0b" providerId="ADAL" clId="{E9B52C87-AF64-5946-8004-0C58C03DA64B}" dt="2022-08-27T04:07:18.472" v="150" actId="14100"/>
            <ac:spMkLst>
              <pc:docMk/>
              <pc:sldMasterMk cId="1861235880" sldId="2147483705"/>
              <pc:sldLayoutMk cId="839499574" sldId="2147483765"/>
              <ac:spMk id="10" creationId="{9BEBC7AC-CF48-5AB6-4686-D5A739AD85D9}"/>
            </ac:spMkLst>
          </pc:spChg>
          <pc:spChg chg="add del mod">
            <ac:chgData name="Приходько Антон" userId="ffbac12b-3a5b-41af-9dd5-c07a2d215a0b" providerId="ADAL" clId="{E9B52C87-AF64-5946-8004-0C58C03DA64B}" dt="2022-08-27T04:08:32.890" v="180" actId="21"/>
            <ac:spMkLst>
              <pc:docMk/>
              <pc:sldMasterMk cId="1861235880" sldId="2147483705"/>
              <pc:sldLayoutMk cId="839499574" sldId="2147483765"/>
              <ac:spMk id="14" creationId="{C1F229C0-4CFB-23D2-4210-12D17AA2A4A8}"/>
            </ac:spMkLst>
          </pc:spChg>
          <pc:spChg chg="add del mod">
            <ac:chgData name="Приходько Антон" userId="ffbac12b-3a5b-41af-9dd5-c07a2d215a0b" providerId="ADAL" clId="{E9B52C87-AF64-5946-8004-0C58C03DA64B}" dt="2022-08-27T04:10:05.977" v="186" actId="478"/>
            <ac:spMkLst>
              <pc:docMk/>
              <pc:sldMasterMk cId="1861235880" sldId="2147483705"/>
              <pc:sldLayoutMk cId="839499574" sldId="2147483765"/>
              <ac:spMk id="15" creationId="{DA9E9593-BB6F-E341-44F8-57E854F96144}"/>
            </ac:spMkLst>
          </pc:spChg>
          <pc:grpChg chg="del mod">
            <ac:chgData name="Приходько Антон" userId="ffbac12b-3a5b-41af-9dd5-c07a2d215a0b" providerId="ADAL" clId="{E9B52C87-AF64-5946-8004-0C58C03DA64B}" dt="2022-08-27T04:06:54.297" v="136" actId="478"/>
            <ac:grpSpMkLst>
              <pc:docMk/>
              <pc:sldMasterMk cId="1861235880" sldId="2147483705"/>
              <pc:sldLayoutMk cId="839499574" sldId="2147483765"/>
              <ac:grpSpMk id="3" creationId="{8262358C-1F5F-21EA-AE88-DBCB250EB756}"/>
            </ac:grpSpMkLst>
          </pc:grpChg>
          <pc:picChg chg="add del mod">
            <ac:chgData name="Приходько Антон" userId="ffbac12b-3a5b-41af-9dd5-c07a2d215a0b" providerId="ADAL" clId="{E9B52C87-AF64-5946-8004-0C58C03DA64B}" dt="2022-08-27T04:07:10.277" v="149" actId="478"/>
            <ac:picMkLst>
              <pc:docMk/>
              <pc:sldMasterMk cId="1861235880" sldId="2147483705"/>
              <pc:sldLayoutMk cId="839499574" sldId="2147483765"/>
              <ac:picMk id="4" creationId="{E3331B8E-F1F5-BB77-7A70-2DDE9DBDE9A8}"/>
            </ac:picMkLst>
          </pc:picChg>
        </pc:sldLayoutChg>
        <pc:sldLayoutChg chg="addSp delSp modSp mod">
          <pc:chgData name="Приходько Антон" userId="ffbac12b-3a5b-41af-9dd5-c07a2d215a0b" providerId="ADAL" clId="{E9B52C87-AF64-5946-8004-0C58C03DA64B}" dt="2022-08-27T09:14:09.930" v="1203" actId="207"/>
          <pc:sldLayoutMkLst>
            <pc:docMk/>
            <pc:sldMasterMk cId="1861235880" sldId="2147483705"/>
            <pc:sldLayoutMk cId="4294640413" sldId="2147483766"/>
          </pc:sldLayoutMkLst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1861235880" sldId="2147483705"/>
              <pc:sldLayoutMk cId="4294640413" sldId="2147483766"/>
              <ac:spMk id="8" creationId="{4FE23979-73FF-E3DA-552F-4D35BD2306FF}"/>
            </ac:spMkLst>
          </pc:spChg>
          <pc:spChg chg="mod">
            <ac:chgData name="Приходько Антон" userId="ffbac12b-3a5b-41af-9dd5-c07a2d215a0b" providerId="ADAL" clId="{E9B52C87-AF64-5946-8004-0C58C03DA64B}" dt="2022-08-27T09:14:06.653" v="1202" actId="207"/>
            <ac:spMkLst>
              <pc:docMk/>
              <pc:sldMasterMk cId="1861235880" sldId="2147483705"/>
              <pc:sldLayoutMk cId="4294640413" sldId="2147483766"/>
              <ac:spMk id="10" creationId="{231BF561-BBA4-ACA9-0C29-CF49E848CE34}"/>
            </ac:spMkLst>
          </pc:spChg>
          <pc:spChg chg="mod">
            <ac:chgData name="Приходько Антон" userId="ffbac12b-3a5b-41af-9dd5-c07a2d215a0b" providerId="ADAL" clId="{E9B52C87-AF64-5946-8004-0C58C03DA64B}" dt="2022-08-27T09:14:06.653" v="1202" actId="207"/>
            <ac:spMkLst>
              <pc:docMk/>
              <pc:sldMasterMk cId="1861235880" sldId="2147483705"/>
              <pc:sldLayoutMk cId="4294640413" sldId="2147483766"/>
              <ac:spMk id="12" creationId="{8691F2EB-62EE-B308-4B0F-6F09EF41925F}"/>
            </ac:spMkLst>
          </pc:spChg>
          <pc:spChg chg="mod">
            <ac:chgData name="Приходько Антон" userId="ffbac12b-3a5b-41af-9dd5-c07a2d215a0b" providerId="ADAL" clId="{E9B52C87-AF64-5946-8004-0C58C03DA64B}" dt="2022-08-27T09:14:06.653" v="1202" actId="207"/>
            <ac:spMkLst>
              <pc:docMk/>
              <pc:sldMasterMk cId="1861235880" sldId="2147483705"/>
              <pc:sldLayoutMk cId="4294640413" sldId="2147483766"/>
              <ac:spMk id="13" creationId="{151D2843-3A5F-E956-62DE-2080DDA94E9F}"/>
            </ac:spMkLst>
          </pc:spChg>
          <pc:spChg chg="mod">
            <ac:chgData name="Приходько Антон" userId="ffbac12b-3a5b-41af-9dd5-c07a2d215a0b" providerId="ADAL" clId="{E9B52C87-AF64-5946-8004-0C58C03DA64B}" dt="2022-08-27T09:14:06.653" v="1202" actId="207"/>
            <ac:spMkLst>
              <pc:docMk/>
              <pc:sldMasterMk cId="1861235880" sldId="2147483705"/>
              <pc:sldLayoutMk cId="4294640413" sldId="2147483766"/>
              <ac:spMk id="14" creationId="{25DCBB23-89DA-86AB-0B10-ACE5A018BFF8}"/>
            </ac:spMkLst>
          </pc:spChg>
          <pc:spChg chg="mod">
            <ac:chgData name="Приходько Антон" userId="ffbac12b-3a5b-41af-9dd5-c07a2d215a0b" providerId="ADAL" clId="{E9B52C87-AF64-5946-8004-0C58C03DA64B}" dt="2022-08-27T09:14:06.653" v="1202" actId="207"/>
            <ac:spMkLst>
              <pc:docMk/>
              <pc:sldMasterMk cId="1861235880" sldId="2147483705"/>
              <pc:sldLayoutMk cId="4294640413" sldId="2147483766"/>
              <ac:spMk id="15" creationId="{12D62CE3-A43F-8BD1-BB8A-C4889DAA73D8}"/>
            </ac:spMkLst>
          </pc:spChg>
          <pc:spChg chg="mod">
            <ac:chgData name="Приходько Антон" userId="ffbac12b-3a5b-41af-9dd5-c07a2d215a0b" providerId="ADAL" clId="{E9B52C87-AF64-5946-8004-0C58C03DA64B}" dt="2022-08-27T09:14:06.653" v="1202" actId="207"/>
            <ac:spMkLst>
              <pc:docMk/>
              <pc:sldMasterMk cId="1861235880" sldId="2147483705"/>
              <pc:sldLayoutMk cId="4294640413" sldId="2147483766"/>
              <ac:spMk id="16" creationId="{39C8CA97-78AE-1ACB-3FA7-E0E00DA9B2D3}"/>
            </ac:spMkLst>
          </pc:spChg>
          <pc:spChg chg="mod">
            <ac:chgData name="Приходько Антон" userId="ffbac12b-3a5b-41af-9dd5-c07a2d215a0b" providerId="ADAL" clId="{E9B52C87-AF64-5946-8004-0C58C03DA64B}" dt="2022-08-27T09:14:06.653" v="1202" actId="207"/>
            <ac:spMkLst>
              <pc:docMk/>
              <pc:sldMasterMk cId="1861235880" sldId="2147483705"/>
              <pc:sldLayoutMk cId="4294640413" sldId="2147483766"/>
              <ac:spMk id="17" creationId="{286425C7-B73B-4CE6-0D9A-10509AFC27CD}"/>
            </ac:spMkLst>
          </pc:spChg>
          <pc:spChg chg="mod">
            <ac:chgData name="Приходько Антон" userId="ffbac12b-3a5b-41af-9dd5-c07a2d215a0b" providerId="ADAL" clId="{E9B52C87-AF64-5946-8004-0C58C03DA64B}" dt="2022-08-27T09:14:09.930" v="1203" actId="207"/>
            <ac:spMkLst>
              <pc:docMk/>
              <pc:sldMasterMk cId="1861235880" sldId="2147483705"/>
              <pc:sldLayoutMk cId="4294640413" sldId="2147483766"/>
              <ac:spMk id="18" creationId="{28562511-2820-CFE7-E1C8-06B0C5D6C3C5}"/>
            </ac:spMkLst>
          </pc:spChg>
          <pc:grpChg chg="add mod">
            <ac:chgData name="Приходько Антон" userId="ffbac12b-3a5b-41af-9dd5-c07a2d215a0b" providerId="ADAL" clId="{E9B52C87-AF64-5946-8004-0C58C03DA64B}" dt="2022-08-27T09:14:06.653" v="1202" actId="207"/>
            <ac:grpSpMkLst>
              <pc:docMk/>
              <pc:sldMasterMk cId="1861235880" sldId="2147483705"/>
              <pc:sldLayoutMk cId="4294640413" sldId="2147483766"/>
              <ac:grpSpMk id="6" creationId="{FA57BE99-17B5-EDD3-296A-83CC841A4188}"/>
            </ac:grpSpMkLst>
          </pc:grpChg>
          <pc:picChg chg="del">
            <ac:chgData name="Приходько Антон" userId="ffbac12b-3a5b-41af-9dd5-c07a2d215a0b" providerId="ADAL" clId="{E9B52C87-AF64-5946-8004-0C58C03DA64B}" dt="2022-08-27T09:14:00.790" v="1200" actId="478"/>
            <ac:picMkLst>
              <pc:docMk/>
              <pc:sldMasterMk cId="1861235880" sldId="2147483705"/>
              <pc:sldLayoutMk cId="4294640413" sldId="2147483766"/>
              <ac:picMk id="35" creationId="{8EEA515A-59B3-0646-D26F-EC04D7B67596}"/>
            </ac:picMkLst>
          </pc:picChg>
        </pc:sldLayoutChg>
        <pc:sldLayoutChg chg="addSp delSp modSp mod">
          <pc:chgData name="Приходько Антон" userId="ffbac12b-3a5b-41af-9dd5-c07a2d215a0b" providerId="ADAL" clId="{E9B52C87-AF64-5946-8004-0C58C03DA64B}" dt="2022-08-27T09:14:40.301" v="1211"/>
          <pc:sldLayoutMkLst>
            <pc:docMk/>
            <pc:sldMasterMk cId="1861235880" sldId="2147483705"/>
            <pc:sldLayoutMk cId="570064203" sldId="2147483767"/>
          </pc:sldLayoutMkLst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570064203" sldId="2147483767"/>
              <ac:spMk id="2" creationId="{9CDD9457-82C8-80F4-6E98-AD736F2BDF51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570064203" sldId="2147483767"/>
              <ac:spMk id="3" creationId="{99E1B09A-F506-BC38-5B39-9F4E47A3C9AA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570064203" sldId="2147483767"/>
              <ac:spMk id="4" creationId="{6E42D204-098D-02A6-588D-CAFF3E1D5CF8}"/>
            </ac:spMkLst>
          </pc:spChg>
          <pc:picChg chg="add mod">
            <ac:chgData name="Приходько Антон" userId="ffbac12b-3a5b-41af-9dd5-c07a2d215a0b" providerId="ADAL" clId="{E9B52C87-AF64-5946-8004-0C58C03DA64B}" dt="2022-08-27T09:14:40.301" v="1211"/>
            <ac:picMkLst>
              <pc:docMk/>
              <pc:sldMasterMk cId="1861235880" sldId="2147483705"/>
              <pc:sldLayoutMk cId="570064203" sldId="2147483767"/>
              <ac:picMk id="6" creationId="{DA0C3681-7A1B-4078-3C72-FE9267385EC6}"/>
            </ac:picMkLst>
          </pc:picChg>
          <pc:picChg chg="del">
            <ac:chgData name="Приходько Антон" userId="ffbac12b-3a5b-41af-9dd5-c07a2d215a0b" providerId="ADAL" clId="{E9B52C87-AF64-5946-8004-0C58C03DA64B}" dt="2022-08-27T09:14:39.935" v="1210" actId="478"/>
            <ac:picMkLst>
              <pc:docMk/>
              <pc:sldMasterMk cId="1861235880" sldId="2147483705"/>
              <pc:sldLayoutMk cId="570064203" sldId="2147483767"/>
              <ac:picMk id="8" creationId="{73461627-5C40-67C9-9854-5BB38B2CF7AD}"/>
            </ac:picMkLst>
          </pc:picChg>
          <pc:picChg chg="mod">
            <ac:chgData name="Приходько Антон" userId="ffbac12b-3a5b-41af-9dd5-c07a2d215a0b" providerId="ADAL" clId="{E9B52C87-AF64-5946-8004-0C58C03DA64B}" dt="2022-08-27T09:02:42.526" v="1139" actId="692"/>
            <ac:picMkLst>
              <pc:docMk/>
              <pc:sldMasterMk cId="1861235880" sldId="2147483705"/>
              <pc:sldLayoutMk cId="570064203" sldId="2147483767"/>
              <ac:picMk id="14" creationId="{496081BF-0689-E9F2-3589-9AC8ECD14ECF}"/>
            </ac:picMkLst>
          </pc:picChg>
        </pc:sldLayoutChg>
        <pc:sldLayoutChg chg="addSp delSp modSp mod">
          <pc:chgData name="Приходько Антон" userId="ffbac12b-3a5b-41af-9dd5-c07a2d215a0b" providerId="ADAL" clId="{E9B52C87-AF64-5946-8004-0C58C03DA64B}" dt="2022-08-27T09:10:13.040" v="1146" actId="27803"/>
          <pc:sldLayoutMkLst>
            <pc:docMk/>
            <pc:sldMasterMk cId="1861235880" sldId="2147483705"/>
            <pc:sldLayoutMk cId="1835427589" sldId="2147483768"/>
          </pc:sldLayoutMkLst>
          <pc:spChg chg="add del mod">
            <ac:chgData name="Приходько Антон" userId="ffbac12b-3a5b-41af-9dd5-c07a2d215a0b" providerId="ADAL" clId="{E9B52C87-AF64-5946-8004-0C58C03DA64B}" dt="2022-08-27T08:48:16.900" v="915" actId="478"/>
            <ac:spMkLst>
              <pc:docMk/>
              <pc:sldMasterMk cId="1861235880" sldId="2147483705"/>
              <pc:sldLayoutMk cId="1835427589" sldId="2147483768"/>
              <ac:spMk id="2" creationId="{E0241CDF-1CAF-87E6-5884-73E356394466}"/>
            </ac:spMkLst>
          </pc:spChg>
          <pc:spChg chg="add del mod">
            <ac:chgData name="Приходько Антон" userId="ffbac12b-3a5b-41af-9dd5-c07a2d215a0b" providerId="ADAL" clId="{E9B52C87-AF64-5946-8004-0C58C03DA64B}" dt="2022-08-27T08:48:16.900" v="915" actId="478"/>
            <ac:spMkLst>
              <pc:docMk/>
              <pc:sldMasterMk cId="1861235880" sldId="2147483705"/>
              <pc:sldLayoutMk cId="1835427589" sldId="2147483768"/>
              <ac:spMk id="4" creationId="{A0EA29DA-7EDF-2D3A-6D32-D2ADE13F03DF}"/>
            </ac:spMkLst>
          </pc:spChg>
          <pc:spChg chg="mod">
            <ac:chgData name="Приходько Антон" userId="ffbac12b-3a5b-41af-9dd5-c07a2d215a0b" providerId="ADAL" clId="{E9B52C87-AF64-5946-8004-0C58C03DA64B}" dt="2022-08-27T09:10:13.040" v="1146" actId="27803"/>
            <ac:spMkLst>
              <pc:docMk/>
              <pc:sldMasterMk cId="1861235880" sldId="2147483705"/>
              <pc:sldLayoutMk cId="1835427589" sldId="2147483768"/>
              <ac:spMk id="6" creationId="{BA1CC6ED-F7A3-3674-72B7-FFF324FE8EF1}"/>
            </ac:spMkLst>
          </pc:spChg>
          <pc:spChg chg="add del mod">
            <ac:chgData name="Приходько Антон" userId="ffbac12b-3a5b-41af-9dd5-c07a2d215a0b" providerId="ADAL" clId="{E9B52C87-AF64-5946-8004-0C58C03DA64B}" dt="2022-08-27T08:48:16.900" v="915" actId="478"/>
            <ac:spMkLst>
              <pc:docMk/>
              <pc:sldMasterMk cId="1861235880" sldId="2147483705"/>
              <pc:sldLayoutMk cId="1835427589" sldId="2147483768"/>
              <ac:spMk id="6" creationId="{F63441F4-3290-F06A-55C2-BA02EB7EF4BF}"/>
            </ac:spMkLst>
          </pc:spChg>
          <pc:spChg chg="del mod">
            <ac:chgData name="Приходько Антон" userId="ffbac12b-3a5b-41af-9dd5-c07a2d215a0b" providerId="ADAL" clId="{E9B52C87-AF64-5946-8004-0C58C03DA64B}" dt="2022-08-27T03:59:09.678" v="65" actId="478"/>
            <ac:spMkLst>
              <pc:docMk/>
              <pc:sldMasterMk cId="1861235880" sldId="2147483705"/>
              <pc:sldLayoutMk cId="1835427589" sldId="2147483768"/>
              <ac:spMk id="7" creationId="{BB621D25-B3EF-C6E4-60A4-F3640F0DD82F}"/>
            </ac:spMkLst>
          </pc:spChg>
          <pc:spChg chg="mod">
            <ac:chgData name="Приходько Антон" userId="ffbac12b-3a5b-41af-9dd5-c07a2d215a0b" providerId="ADAL" clId="{E9B52C87-AF64-5946-8004-0C58C03DA64B}" dt="2022-08-27T09:10:13.040" v="1146" actId="27803"/>
            <ac:spMkLst>
              <pc:docMk/>
              <pc:sldMasterMk cId="1861235880" sldId="2147483705"/>
              <pc:sldLayoutMk cId="1835427589" sldId="2147483768"/>
              <ac:spMk id="7" creationId="{DADE1B47-F98A-76E8-CA53-5D5D3C0437D5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1835427589" sldId="2147483768"/>
              <ac:spMk id="8" creationId="{5BBE1685-BB9E-C2E6-7A9F-94D9DF5A7B8A}"/>
            </ac:spMkLst>
          </pc:spChg>
          <pc:spChg chg="del mod">
            <ac:chgData name="Приходько Антон" userId="ffbac12b-3a5b-41af-9dd5-c07a2d215a0b" providerId="ADAL" clId="{E9B52C87-AF64-5946-8004-0C58C03DA64B}" dt="2022-08-27T03:59:09.678" v="65" actId="478"/>
            <ac:spMkLst>
              <pc:docMk/>
              <pc:sldMasterMk cId="1861235880" sldId="2147483705"/>
              <pc:sldLayoutMk cId="1835427589" sldId="2147483768"/>
              <ac:spMk id="9" creationId="{507E53BE-C0F9-9CC8-DFC2-BCDA7B5A9C89}"/>
            </ac:spMkLst>
          </pc:spChg>
          <pc:spChg chg="mod">
            <ac:chgData name="Приходько Антон" userId="ffbac12b-3a5b-41af-9dd5-c07a2d215a0b" providerId="ADAL" clId="{E9B52C87-AF64-5946-8004-0C58C03DA64B}" dt="2022-08-27T09:10:13.040" v="1146" actId="27803"/>
            <ac:spMkLst>
              <pc:docMk/>
              <pc:sldMasterMk cId="1861235880" sldId="2147483705"/>
              <pc:sldLayoutMk cId="1835427589" sldId="2147483768"/>
              <ac:spMk id="9" creationId="{E028F82B-8DB9-B249-79BF-6D235B40D873}"/>
            </ac:spMkLst>
          </pc:spChg>
          <pc:spChg chg="mod">
            <ac:chgData name="Приходько Антон" userId="ffbac12b-3a5b-41af-9dd5-c07a2d215a0b" providerId="ADAL" clId="{E9B52C87-AF64-5946-8004-0C58C03DA64B}" dt="2022-08-27T09:10:13.040" v="1146" actId="27803"/>
            <ac:spMkLst>
              <pc:docMk/>
              <pc:sldMasterMk cId="1861235880" sldId="2147483705"/>
              <pc:sldLayoutMk cId="1835427589" sldId="2147483768"/>
              <ac:spMk id="10" creationId="{6A471581-5C17-A78E-18BD-87E450E74702}"/>
            </ac:spMkLst>
          </pc:spChg>
          <pc:spChg chg="del mod">
            <ac:chgData name="Приходько Антон" userId="ffbac12b-3a5b-41af-9dd5-c07a2d215a0b" providerId="ADAL" clId="{E9B52C87-AF64-5946-8004-0C58C03DA64B}" dt="2022-08-27T03:59:09.678" v="65" actId="478"/>
            <ac:spMkLst>
              <pc:docMk/>
              <pc:sldMasterMk cId="1861235880" sldId="2147483705"/>
              <pc:sldLayoutMk cId="1835427589" sldId="2147483768"/>
              <ac:spMk id="10" creationId="{C5547699-998E-9B75-DFC1-998F9E1165E8}"/>
            </ac:spMkLst>
          </pc:spChg>
          <pc:spChg chg="mod">
            <ac:chgData name="Приходько Антон" userId="ffbac12b-3a5b-41af-9dd5-c07a2d215a0b" providerId="ADAL" clId="{E9B52C87-AF64-5946-8004-0C58C03DA64B}" dt="2022-08-27T09:10:13.040" v="1146" actId="27803"/>
            <ac:spMkLst>
              <pc:docMk/>
              <pc:sldMasterMk cId="1861235880" sldId="2147483705"/>
              <pc:sldLayoutMk cId="1835427589" sldId="2147483768"/>
              <ac:spMk id="11" creationId="{83D29534-55D3-7D4E-E534-C246C86A4C90}"/>
            </ac:spMkLst>
          </pc:spChg>
          <pc:spChg chg="mod">
            <ac:chgData name="Приходько Антон" userId="ffbac12b-3a5b-41af-9dd5-c07a2d215a0b" providerId="ADAL" clId="{E9B52C87-AF64-5946-8004-0C58C03DA64B}" dt="2022-08-27T09:10:13.040" v="1146" actId="27803"/>
            <ac:spMkLst>
              <pc:docMk/>
              <pc:sldMasterMk cId="1861235880" sldId="2147483705"/>
              <pc:sldLayoutMk cId="1835427589" sldId="2147483768"/>
              <ac:spMk id="12" creationId="{4E138A6D-A918-A8E3-5307-A4B1114B21A2}"/>
            </ac:spMkLst>
          </pc:spChg>
          <pc:spChg chg="mod">
            <ac:chgData name="Приходько Антон" userId="ffbac12b-3a5b-41af-9dd5-c07a2d215a0b" providerId="ADAL" clId="{E9B52C87-AF64-5946-8004-0C58C03DA64B}" dt="2022-08-27T09:10:13.040" v="1146" actId="27803"/>
            <ac:spMkLst>
              <pc:docMk/>
              <pc:sldMasterMk cId="1861235880" sldId="2147483705"/>
              <pc:sldLayoutMk cId="1835427589" sldId="2147483768"/>
              <ac:spMk id="13" creationId="{AA94460A-1C29-E651-BFB6-37A7AFC4BC23}"/>
            </ac:spMkLst>
          </pc:spChg>
          <pc:spChg chg="mod">
            <ac:chgData name="Приходько Антон" userId="ffbac12b-3a5b-41af-9dd5-c07a2d215a0b" providerId="ADAL" clId="{E9B52C87-AF64-5946-8004-0C58C03DA64B}" dt="2022-08-27T09:10:13.040" v="1146" actId="27803"/>
            <ac:spMkLst>
              <pc:docMk/>
              <pc:sldMasterMk cId="1861235880" sldId="2147483705"/>
              <pc:sldLayoutMk cId="1835427589" sldId="2147483768"/>
              <ac:spMk id="14" creationId="{6A654333-EA82-7692-F46A-842ED76ECA24}"/>
            </ac:spMkLst>
          </pc:spChg>
          <pc:spChg chg="mod">
            <ac:chgData name="Приходько Антон" userId="ffbac12b-3a5b-41af-9dd5-c07a2d215a0b" providerId="ADAL" clId="{E9B52C87-AF64-5946-8004-0C58C03DA64B}" dt="2022-08-27T09:10:13.040" v="1146" actId="27803"/>
            <ac:spMkLst>
              <pc:docMk/>
              <pc:sldMasterMk cId="1861235880" sldId="2147483705"/>
              <pc:sldLayoutMk cId="1835427589" sldId="2147483768"/>
              <ac:spMk id="15" creationId="{B232F798-B819-9E04-5549-23425EE73E6A}"/>
            </ac:spMkLst>
          </pc:spChg>
          <pc:spChg chg="mod">
            <ac:chgData name="Приходько Антон" userId="ffbac12b-3a5b-41af-9dd5-c07a2d215a0b" providerId="ADAL" clId="{E9B52C87-AF64-5946-8004-0C58C03DA64B}" dt="2022-08-27T09:10:13.040" v="1146" actId="27803"/>
            <ac:spMkLst>
              <pc:docMk/>
              <pc:sldMasterMk cId="1861235880" sldId="2147483705"/>
              <pc:sldLayoutMk cId="1835427589" sldId="2147483768"/>
              <ac:spMk id="16" creationId="{4C485513-11D6-7140-1444-AB7070AD528C}"/>
            </ac:spMkLst>
          </pc:spChg>
          <pc:spChg chg="mod">
            <ac:chgData name="Приходько Антон" userId="ffbac12b-3a5b-41af-9dd5-c07a2d215a0b" providerId="ADAL" clId="{E9B52C87-AF64-5946-8004-0C58C03DA64B}" dt="2022-08-27T03:59:09.929" v="66"/>
            <ac:spMkLst>
              <pc:docMk/>
              <pc:sldMasterMk cId="1861235880" sldId="2147483705"/>
              <pc:sldLayoutMk cId="1835427589" sldId="2147483768"/>
              <ac:spMk id="31" creationId="{4F82CC6B-FA22-8676-7035-473EFC981A36}"/>
            </ac:spMkLst>
          </pc:spChg>
          <pc:spChg chg="mod">
            <ac:chgData name="Приходько Антон" userId="ffbac12b-3a5b-41af-9dd5-c07a2d215a0b" providerId="ADAL" clId="{E9B52C87-AF64-5946-8004-0C58C03DA64B}" dt="2022-08-27T03:59:09.929" v="66"/>
            <ac:spMkLst>
              <pc:docMk/>
              <pc:sldMasterMk cId="1861235880" sldId="2147483705"/>
              <pc:sldLayoutMk cId="1835427589" sldId="2147483768"/>
              <ac:spMk id="32" creationId="{55C10494-5E4C-DD8B-A3BA-C3B1328D7374}"/>
            </ac:spMkLst>
          </pc:spChg>
          <pc:spChg chg="mod">
            <ac:chgData name="Приходько Антон" userId="ffbac12b-3a5b-41af-9dd5-c07a2d215a0b" providerId="ADAL" clId="{E9B52C87-AF64-5946-8004-0C58C03DA64B}" dt="2022-08-27T03:59:09.929" v="66"/>
            <ac:spMkLst>
              <pc:docMk/>
              <pc:sldMasterMk cId="1861235880" sldId="2147483705"/>
              <pc:sldLayoutMk cId="1835427589" sldId="2147483768"/>
              <ac:spMk id="33" creationId="{E2E4CCF2-4D3A-05C5-AD52-58B6F86DE66F}"/>
            </ac:spMkLst>
          </pc:spChg>
          <pc:spChg chg="add mod">
            <ac:chgData name="Приходько Антон" userId="ffbac12b-3a5b-41af-9dd5-c07a2d215a0b" providerId="ADAL" clId="{E9B52C87-AF64-5946-8004-0C58C03DA64B}" dt="2022-08-27T08:48:17.250" v="916"/>
            <ac:spMkLst>
              <pc:docMk/>
              <pc:sldMasterMk cId="1861235880" sldId="2147483705"/>
              <pc:sldLayoutMk cId="1835427589" sldId="2147483768"/>
              <ac:spMk id="35" creationId="{9ED96D1C-7964-7085-936A-1854A5A1CFFC}"/>
            </ac:spMkLst>
          </pc:spChg>
          <pc:spChg chg="add mod">
            <ac:chgData name="Приходько Антон" userId="ffbac12b-3a5b-41af-9dd5-c07a2d215a0b" providerId="ADAL" clId="{E9B52C87-AF64-5946-8004-0C58C03DA64B}" dt="2022-08-27T08:48:17.250" v="916"/>
            <ac:spMkLst>
              <pc:docMk/>
              <pc:sldMasterMk cId="1861235880" sldId="2147483705"/>
              <pc:sldLayoutMk cId="1835427589" sldId="2147483768"/>
              <ac:spMk id="36" creationId="{9EFA1E1F-A671-20B2-038E-BFD823689B90}"/>
            </ac:spMkLst>
          </pc:spChg>
          <pc:spChg chg="add mod">
            <ac:chgData name="Приходько Антон" userId="ffbac12b-3a5b-41af-9dd5-c07a2d215a0b" providerId="ADAL" clId="{E9B52C87-AF64-5946-8004-0C58C03DA64B}" dt="2022-08-27T08:48:17.250" v="916"/>
            <ac:spMkLst>
              <pc:docMk/>
              <pc:sldMasterMk cId="1861235880" sldId="2147483705"/>
              <pc:sldLayoutMk cId="1835427589" sldId="2147483768"/>
              <ac:spMk id="37" creationId="{DEC66613-8068-3C25-DEEF-A40674323F28}"/>
            </ac:spMkLst>
          </pc:spChg>
          <pc:grpChg chg="add del mod">
            <ac:chgData name="Приходько Антон" userId="ffbac12b-3a5b-41af-9dd5-c07a2d215a0b" providerId="ADAL" clId="{E9B52C87-AF64-5946-8004-0C58C03DA64B}" dt="2022-08-27T09:10:13.040" v="1146" actId="27803"/>
            <ac:grpSpMkLst>
              <pc:docMk/>
              <pc:sldMasterMk cId="1861235880" sldId="2147483705"/>
              <pc:sldLayoutMk cId="1835427589" sldId="2147483768"/>
              <ac:grpSpMk id="4" creationId="{957D085A-0863-258B-6EC9-C9A1991B5BFF}"/>
            </ac:grpSpMkLst>
          </pc:grpChg>
          <pc:grpChg chg="del">
            <ac:chgData name="Приходько Антон" userId="ffbac12b-3a5b-41af-9dd5-c07a2d215a0b" providerId="ADAL" clId="{E9B52C87-AF64-5946-8004-0C58C03DA64B}" dt="2022-08-27T03:59:09.678" v="65" actId="478"/>
            <ac:grpSpMkLst>
              <pc:docMk/>
              <pc:sldMasterMk cId="1861235880" sldId="2147483705"/>
              <pc:sldLayoutMk cId="1835427589" sldId="2147483768"/>
              <ac:grpSpMk id="12" creationId="{3296FB4A-D864-B257-A9A7-AC9728971A97}"/>
            </ac:grpSpMkLst>
          </pc:grpChg>
          <pc:grpChg chg="del mod">
            <ac:chgData name="Приходько Антон" userId="ffbac12b-3a5b-41af-9dd5-c07a2d215a0b" providerId="ADAL" clId="{E9B52C87-AF64-5946-8004-0C58C03DA64B}" dt="2022-08-27T09:10:09.485" v="1143" actId="478"/>
            <ac:grpSpMkLst>
              <pc:docMk/>
              <pc:sldMasterMk cId="1861235880" sldId="2147483705"/>
              <pc:sldLayoutMk cId="1835427589" sldId="2147483768"/>
              <ac:grpSpMk id="17" creationId="{510F0968-B1E1-11CA-6564-CF25B416AB48}"/>
            </ac:grpSpMkLst>
          </pc:grpChg>
          <pc:grpChg chg="add mod">
            <ac:chgData name="Приходько Антон" userId="ffbac12b-3a5b-41af-9dd5-c07a2d215a0b" providerId="ADAL" clId="{E9B52C87-AF64-5946-8004-0C58C03DA64B}" dt="2022-08-27T03:59:09.929" v="66"/>
            <ac:grpSpMkLst>
              <pc:docMk/>
              <pc:sldMasterMk cId="1861235880" sldId="2147483705"/>
              <pc:sldLayoutMk cId="1835427589" sldId="2147483768"/>
              <ac:grpSpMk id="30" creationId="{0B38E768-F563-E8CA-1E64-E70A636D3296}"/>
            </ac:grpSpMkLst>
          </pc:grpChg>
          <pc:picChg chg="add del mod">
            <ac:chgData name="Приходько Антон" userId="ffbac12b-3a5b-41af-9dd5-c07a2d215a0b" providerId="ADAL" clId="{E9B52C87-AF64-5946-8004-0C58C03DA64B}" dt="2022-08-27T09:10:13.040" v="1146" actId="27803"/>
            <ac:picMkLst>
              <pc:docMk/>
              <pc:sldMasterMk cId="1861235880" sldId="2147483705"/>
              <pc:sldLayoutMk cId="1835427589" sldId="2147483768"/>
              <ac:picMk id="2" creationId="{78F0A010-9E84-4DB5-F587-73741C2B1593}"/>
            </ac:picMkLst>
          </pc:picChg>
          <pc:picChg chg="del">
            <ac:chgData name="Приходько Антон" userId="ffbac12b-3a5b-41af-9dd5-c07a2d215a0b" providerId="ADAL" clId="{E9B52C87-AF64-5946-8004-0C58C03DA64B}" dt="2022-08-27T03:59:09.678" v="65" actId="478"/>
            <ac:picMkLst>
              <pc:docMk/>
              <pc:sldMasterMk cId="1861235880" sldId="2147483705"/>
              <pc:sldLayoutMk cId="1835427589" sldId="2147483768"/>
              <ac:picMk id="11" creationId="{65502170-E82F-BE34-BBF6-0D76BF0A3733}"/>
            </ac:picMkLst>
          </pc:picChg>
          <pc:picChg chg="del">
            <ac:chgData name="Приходько Антон" userId="ffbac12b-3a5b-41af-9dd5-c07a2d215a0b" providerId="ADAL" clId="{E9B52C87-AF64-5946-8004-0C58C03DA64B}" dt="2022-08-27T03:59:09.678" v="65" actId="478"/>
            <ac:picMkLst>
              <pc:docMk/>
              <pc:sldMasterMk cId="1861235880" sldId="2147483705"/>
              <pc:sldLayoutMk cId="1835427589" sldId="2147483768"/>
              <ac:picMk id="16" creationId="{5E149AC2-45CE-8546-2419-1C7444C8C54E}"/>
            </ac:picMkLst>
          </pc:picChg>
          <pc:picChg chg="add mod">
            <ac:chgData name="Приходько Антон" userId="ffbac12b-3a5b-41af-9dd5-c07a2d215a0b" providerId="ADAL" clId="{E9B52C87-AF64-5946-8004-0C58C03DA64B}" dt="2022-08-27T03:59:09.929" v="66"/>
            <ac:picMkLst>
              <pc:docMk/>
              <pc:sldMasterMk cId="1861235880" sldId="2147483705"/>
              <pc:sldLayoutMk cId="1835427589" sldId="2147483768"/>
              <ac:picMk id="29" creationId="{1DB45C5D-4867-F44B-CE44-3486E7D9F2E5}"/>
            </ac:picMkLst>
          </pc:picChg>
          <pc:picChg chg="add mod">
            <ac:chgData name="Приходько Антон" userId="ffbac12b-3a5b-41af-9dd5-c07a2d215a0b" providerId="ADAL" clId="{E9B52C87-AF64-5946-8004-0C58C03DA64B}" dt="2022-08-27T03:59:09.929" v="66"/>
            <ac:picMkLst>
              <pc:docMk/>
              <pc:sldMasterMk cId="1861235880" sldId="2147483705"/>
              <pc:sldLayoutMk cId="1835427589" sldId="2147483768"/>
              <ac:picMk id="34" creationId="{472FE8B0-29F6-761B-70E8-BDE8DFA9CF5B}"/>
            </ac:picMkLst>
          </pc:picChg>
        </pc:sldLayoutChg>
        <pc:sldLayoutChg chg="addSp delSp modSp mod">
          <pc:chgData name="Приходько Антон" userId="ffbac12b-3a5b-41af-9dd5-c07a2d215a0b" providerId="ADAL" clId="{E9B52C87-AF64-5946-8004-0C58C03DA64B}" dt="2022-08-27T09:10:56.396" v="1155" actId="478"/>
          <pc:sldLayoutMkLst>
            <pc:docMk/>
            <pc:sldMasterMk cId="1861235880" sldId="2147483705"/>
            <pc:sldLayoutMk cId="2878746132" sldId="2147483769"/>
          </pc:sldLayoutMkLst>
          <pc:spChg chg="add del mod">
            <ac:chgData name="Приходько Антон" userId="ffbac12b-3a5b-41af-9dd5-c07a2d215a0b" providerId="ADAL" clId="{E9B52C87-AF64-5946-8004-0C58C03DA64B}" dt="2022-08-27T08:48:21.915" v="917" actId="478"/>
            <ac:spMkLst>
              <pc:docMk/>
              <pc:sldMasterMk cId="1861235880" sldId="2147483705"/>
              <pc:sldLayoutMk cId="2878746132" sldId="2147483769"/>
              <ac:spMk id="4" creationId="{D8996FC8-FE24-825D-03EA-8F5E40F5E552}"/>
            </ac:spMkLst>
          </pc:spChg>
          <pc:spChg chg="mod">
            <ac:chgData name="Приходько Антон" userId="ffbac12b-3a5b-41af-9dd5-c07a2d215a0b" providerId="ADAL" clId="{E9B52C87-AF64-5946-8004-0C58C03DA64B}" dt="2022-08-27T09:10:23.828" v="1149" actId="27803"/>
            <ac:spMkLst>
              <pc:docMk/>
              <pc:sldMasterMk cId="1861235880" sldId="2147483705"/>
              <pc:sldLayoutMk cId="2878746132" sldId="2147483769"/>
              <ac:spMk id="6" creationId="{6DB7DCB2-C62C-0B6F-AEBF-67B3AFE05C69}"/>
            </ac:spMkLst>
          </pc:spChg>
          <pc:spChg chg="add del mod">
            <ac:chgData name="Приходько Антон" userId="ffbac12b-3a5b-41af-9dd5-c07a2d215a0b" providerId="ADAL" clId="{E9B52C87-AF64-5946-8004-0C58C03DA64B}" dt="2022-08-27T08:48:21.915" v="917" actId="478"/>
            <ac:spMkLst>
              <pc:docMk/>
              <pc:sldMasterMk cId="1861235880" sldId="2147483705"/>
              <pc:sldLayoutMk cId="2878746132" sldId="2147483769"/>
              <ac:spMk id="6" creationId="{8F720240-3CA3-DF8E-5C4D-73703F510907}"/>
            </ac:spMkLst>
          </pc:spChg>
          <pc:spChg chg="mod">
            <ac:chgData name="Приходько Антон" userId="ffbac12b-3a5b-41af-9dd5-c07a2d215a0b" providerId="ADAL" clId="{E9B52C87-AF64-5946-8004-0C58C03DA64B}" dt="2022-08-27T09:10:23.828" v="1149" actId="27803"/>
            <ac:spMkLst>
              <pc:docMk/>
              <pc:sldMasterMk cId="1861235880" sldId="2147483705"/>
              <pc:sldLayoutMk cId="2878746132" sldId="2147483769"/>
              <ac:spMk id="7" creationId="{559D8A9F-84B2-6938-BB7C-70F212FCC333}"/>
            </ac:spMkLst>
          </pc:spChg>
          <pc:spChg chg="del mod">
            <ac:chgData name="Приходько Антон" userId="ffbac12b-3a5b-41af-9dd5-c07a2d215a0b" providerId="ADAL" clId="{E9B52C87-AF64-5946-8004-0C58C03DA64B}" dt="2022-08-27T03:59:13.752" v="67" actId="478"/>
            <ac:spMkLst>
              <pc:docMk/>
              <pc:sldMasterMk cId="1861235880" sldId="2147483705"/>
              <pc:sldLayoutMk cId="2878746132" sldId="2147483769"/>
              <ac:spMk id="7" creationId="{7CA3C3C3-21A3-3FD9-CA9C-2D815F2E4F44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2878746132" sldId="2147483769"/>
              <ac:spMk id="8" creationId="{5BBE1685-BB9E-C2E6-7A9F-94D9DF5A7B8A}"/>
            </ac:spMkLst>
          </pc:spChg>
          <pc:spChg chg="mod">
            <ac:chgData name="Приходько Антон" userId="ffbac12b-3a5b-41af-9dd5-c07a2d215a0b" providerId="ADAL" clId="{E9B52C87-AF64-5946-8004-0C58C03DA64B}" dt="2022-08-27T09:10:23.828" v="1149" actId="27803"/>
            <ac:spMkLst>
              <pc:docMk/>
              <pc:sldMasterMk cId="1861235880" sldId="2147483705"/>
              <pc:sldLayoutMk cId="2878746132" sldId="2147483769"/>
              <ac:spMk id="9" creationId="{9A52595D-5C36-BB28-E2F4-8360F2952991}"/>
            </ac:spMkLst>
          </pc:spChg>
          <pc:spChg chg="del mod">
            <ac:chgData name="Приходько Антон" userId="ffbac12b-3a5b-41af-9dd5-c07a2d215a0b" providerId="ADAL" clId="{E9B52C87-AF64-5946-8004-0C58C03DA64B}" dt="2022-08-27T03:59:13.752" v="67" actId="478"/>
            <ac:spMkLst>
              <pc:docMk/>
              <pc:sldMasterMk cId="1861235880" sldId="2147483705"/>
              <pc:sldLayoutMk cId="2878746132" sldId="2147483769"/>
              <ac:spMk id="9" creationId="{ACA6642A-C764-3DAA-4FAD-A17CCA448382}"/>
            </ac:spMkLst>
          </pc:spChg>
          <pc:spChg chg="mod">
            <ac:chgData name="Приходько Антон" userId="ffbac12b-3a5b-41af-9dd5-c07a2d215a0b" providerId="ADAL" clId="{E9B52C87-AF64-5946-8004-0C58C03DA64B}" dt="2022-08-27T09:10:23.828" v="1149" actId="27803"/>
            <ac:spMkLst>
              <pc:docMk/>
              <pc:sldMasterMk cId="1861235880" sldId="2147483705"/>
              <pc:sldLayoutMk cId="2878746132" sldId="2147483769"/>
              <ac:spMk id="10" creationId="{3411B8BE-C15B-51D8-0874-365BC5CB1FB3}"/>
            </ac:spMkLst>
          </pc:spChg>
          <pc:spChg chg="del mod">
            <ac:chgData name="Приходько Антон" userId="ffbac12b-3a5b-41af-9dd5-c07a2d215a0b" providerId="ADAL" clId="{E9B52C87-AF64-5946-8004-0C58C03DA64B}" dt="2022-08-27T03:59:13.752" v="67" actId="478"/>
            <ac:spMkLst>
              <pc:docMk/>
              <pc:sldMasterMk cId="1861235880" sldId="2147483705"/>
              <pc:sldLayoutMk cId="2878746132" sldId="2147483769"/>
              <ac:spMk id="10" creationId="{A0EF7781-7C03-198E-3A4B-12ABD35F6EB0}"/>
            </ac:spMkLst>
          </pc:spChg>
          <pc:spChg chg="mod">
            <ac:chgData name="Приходько Антон" userId="ffbac12b-3a5b-41af-9dd5-c07a2d215a0b" providerId="ADAL" clId="{E9B52C87-AF64-5946-8004-0C58C03DA64B}" dt="2022-08-27T09:10:23.828" v="1149" actId="27803"/>
            <ac:spMkLst>
              <pc:docMk/>
              <pc:sldMasterMk cId="1861235880" sldId="2147483705"/>
              <pc:sldLayoutMk cId="2878746132" sldId="2147483769"/>
              <ac:spMk id="11" creationId="{E6738907-0720-1B15-4F6C-612F8F53DC81}"/>
            </ac:spMkLst>
          </pc:spChg>
          <pc:spChg chg="mod">
            <ac:chgData name="Приходько Антон" userId="ffbac12b-3a5b-41af-9dd5-c07a2d215a0b" providerId="ADAL" clId="{E9B52C87-AF64-5946-8004-0C58C03DA64B}" dt="2022-08-27T09:10:23.828" v="1149" actId="27803"/>
            <ac:spMkLst>
              <pc:docMk/>
              <pc:sldMasterMk cId="1861235880" sldId="2147483705"/>
              <pc:sldLayoutMk cId="2878746132" sldId="2147483769"/>
              <ac:spMk id="12" creationId="{282C9C8A-3F64-1B6F-24B7-2D41990C1C8A}"/>
            </ac:spMkLst>
          </pc:spChg>
          <pc:spChg chg="mod">
            <ac:chgData name="Приходько Антон" userId="ffbac12b-3a5b-41af-9dd5-c07a2d215a0b" providerId="ADAL" clId="{E9B52C87-AF64-5946-8004-0C58C03DA64B}" dt="2022-08-27T09:10:23.828" v="1149" actId="27803"/>
            <ac:spMkLst>
              <pc:docMk/>
              <pc:sldMasterMk cId="1861235880" sldId="2147483705"/>
              <pc:sldLayoutMk cId="2878746132" sldId="2147483769"/>
              <ac:spMk id="13" creationId="{371567A7-8460-5A9A-CC2C-05943356BDA3}"/>
            </ac:spMkLst>
          </pc:spChg>
          <pc:spChg chg="mod">
            <ac:chgData name="Приходько Антон" userId="ffbac12b-3a5b-41af-9dd5-c07a2d215a0b" providerId="ADAL" clId="{E9B52C87-AF64-5946-8004-0C58C03DA64B}" dt="2022-08-27T09:10:28.347" v="1150" actId="207"/>
            <ac:spMkLst>
              <pc:docMk/>
              <pc:sldMasterMk cId="1861235880" sldId="2147483705"/>
              <pc:sldLayoutMk cId="2878746132" sldId="2147483769"/>
              <ac:spMk id="14" creationId="{7AB3A64F-8203-AFB5-EC08-216B353C140F}"/>
            </ac:spMkLst>
          </pc:spChg>
          <pc:spChg chg="mod">
            <ac:chgData name="Приходько Антон" userId="ffbac12b-3a5b-41af-9dd5-c07a2d215a0b" providerId="ADAL" clId="{E9B52C87-AF64-5946-8004-0C58C03DA64B}" dt="2022-08-27T09:10:23.828" v="1149" actId="27803"/>
            <ac:spMkLst>
              <pc:docMk/>
              <pc:sldMasterMk cId="1861235880" sldId="2147483705"/>
              <pc:sldLayoutMk cId="2878746132" sldId="2147483769"/>
              <ac:spMk id="15" creationId="{2F2F96E7-4D91-2DCC-F4DF-11FBF9E06FA1}"/>
            </ac:spMkLst>
          </pc:spChg>
          <pc:spChg chg="mod">
            <ac:chgData name="Приходько Антон" userId="ffbac12b-3a5b-41af-9dd5-c07a2d215a0b" providerId="ADAL" clId="{E9B52C87-AF64-5946-8004-0C58C03DA64B}" dt="2022-08-27T09:10:23.828" v="1149" actId="27803"/>
            <ac:spMkLst>
              <pc:docMk/>
              <pc:sldMasterMk cId="1861235880" sldId="2147483705"/>
              <pc:sldLayoutMk cId="2878746132" sldId="2147483769"/>
              <ac:spMk id="16" creationId="{1EE51010-29C9-1181-3DB9-A00A1EB571F1}"/>
            </ac:spMkLst>
          </pc:spChg>
          <pc:spChg chg="add del mod">
            <ac:chgData name="Приходько Антон" userId="ffbac12b-3a5b-41af-9dd5-c07a2d215a0b" providerId="ADAL" clId="{E9B52C87-AF64-5946-8004-0C58C03DA64B}" dt="2022-08-27T08:48:21.915" v="917" actId="478"/>
            <ac:spMkLst>
              <pc:docMk/>
              <pc:sldMasterMk cId="1861235880" sldId="2147483705"/>
              <pc:sldLayoutMk cId="2878746132" sldId="2147483769"/>
              <ac:spMk id="17" creationId="{5D0C0D37-DEBB-FC84-C7F4-034E5554667E}"/>
            </ac:spMkLst>
          </pc:spChg>
          <pc:spChg chg="mod">
            <ac:chgData name="Приходько Антон" userId="ffbac12b-3a5b-41af-9dd5-c07a2d215a0b" providerId="ADAL" clId="{E9B52C87-AF64-5946-8004-0C58C03DA64B}" dt="2022-08-27T03:59:14.044" v="68"/>
            <ac:spMkLst>
              <pc:docMk/>
              <pc:sldMasterMk cId="1861235880" sldId="2147483705"/>
              <pc:sldLayoutMk cId="2878746132" sldId="2147483769"/>
              <ac:spMk id="20" creationId="{8FAAD811-009C-23EF-954E-5E1895347157}"/>
            </ac:spMkLst>
          </pc:spChg>
          <pc:spChg chg="mod">
            <ac:chgData name="Приходько Антон" userId="ffbac12b-3a5b-41af-9dd5-c07a2d215a0b" providerId="ADAL" clId="{E9B52C87-AF64-5946-8004-0C58C03DA64B}" dt="2022-08-27T03:59:14.044" v="68"/>
            <ac:spMkLst>
              <pc:docMk/>
              <pc:sldMasterMk cId="1861235880" sldId="2147483705"/>
              <pc:sldLayoutMk cId="2878746132" sldId="2147483769"/>
              <ac:spMk id="21" creationId="{D01A69E9-ACB2-BB9E-AF39-F7530435CE10}"/>
            </ac:spMkLst>
          </pc:spChg>
          <pc:spChg chg="mod">
            <ac:chgData name="Приходько Антон" userId="ffbac12b-3a5b-41af-9dd5-c07a2d215a0b" providerId="ADAL" clId="{E9B52C87-AF64-5946-8004-0C58C03DA64B}" dt="2022-08-27T03:59:14.044" v="68"/>
            <ac:spMkLst>
              <pc:docMk/>
              <pc:sldMasterMk cId="1861235880" sldId="2147483705"/>
              <pc:sldLayoutMk cId="2878746132" sldId="2147483769"/>
              <ac:spMk id="22" creationId="{C5FF44FF-308F-29B4-D581-D6F85B2F1DC9}"/>
            </ac:spMkLst>
          </pc:spChg>
          <pc:spChg chg="mod">
            <ac:chgData name="Приходько Антон" userId="ffbac12b-3a5b-41af-9dd5-c07a2d215a0b" providerId="ADAL" clId="{E9B52C87-AF64-5946-8004-0C58C03DA64B}" dt="2022-08-27T05:01:19.995" v="534" actId="27803"/>
            <ac:spMkLst>
              <pc:docMk/>
              <pc:sldMasterMk cId="1861235880" sldId="2147483705"/>
              <pc:sldLayoutMk cId="2878746132" sldId="2147483769"/>
              <ac:spMk id="26" creationId="{69107145-3CB4-B3C1-E25C-3C36F466427A}"/>
            </ac:spMkLst>
          </pc:spChg>
          <pc:spChg chg="mod">
            <ac:chgData name="Приходько Антон" userId="ffbac12b-3a5b-41af-9dd5-c07a2d215a0b" providerId="ADAL" clId="{E9B52C87-AF64-5946-8004-0C58C03DA64B}" dt="2022-08-27T05:01:19.995" v="534" actId="27803"/>
            <ac:spMkLst>
              <pc:docMk/>
              <pc:sldMasterMk cId="1861235880" sldId="2147483705"/>
              <pc:sldLayoutMk cId="2878746132" sldId="2147483769"/>
              <ac:spMk id="27" creationId="{C7DAF96C-B290-4954-8803-673D2101766C}"/>
            </ac:spMkLst>
          </pc:spChg>
          <pc:spChg chg="mod">
            <ac:chgData name="Приходько Антон" userId="ffbac12b-3a5b-41af-9dd5-c07a2d215a0b" providerId="ADAL" clId="{E9B52C87-AF64-5946-8004-0C58C03DA64B}" dt="2022-08-27T05:01:19.995" v="534" actId="27803"/>
            <ac:spMkLst>
              <pc:docMk/>
              <pc:sldMasterMk cId="1861235880" sldId="2147483705"/>
              <pc:sldLayoutMk cId="2878746132" sldId="2147483769"/>
              <ac:spMk id="28" creationId="{1B891C48-5638-B727-6446-A309478BD5A7}"/>
            </ac:spMkLst>
          </pc:spChg>
          <pc:spChg chg="mod">
            <ac:chgData name="Приходько Антон" userId="ffbac12b-3a5b-41af-9dd5-c07a2d215a0b" providerId="ADAL" clId="{E9B52C87-AF64-5946-8004-0C58C03DA64B}" dt="2022-08-27T05:01:19.995" v="534" actId="27803"/>
            <ac:spMkLst>
              <pc:docMk/>
              <pc:sldMasterMk cId="1861235880" sldId="2147483705"/>
              <pc:sldLayoutMk cId="2878746132" sldId="2147483769"/>
              <ac:spMk id="29" creationId="{74029B89-8D08-BF6F-77D1-83E4A2E00D18}"/>
            </ac:spMkLst>
          </pc:spChg>
          <pc:spChg chg="mod">
            <ac:chgData name="Приходько Антон" userId="ffbac12b-3a5b-41af-9dd5-c07a2d215a0b" providerId="ADAL" clId="{E9B52C87-AF64-5946-8004-0C58C03DA64B}" dt="2022-08-27T05:01:19.995" v="534" actId="27803"/>
            <ac:spMkLst>
              <pc:docMk/>
              <pc:sldMasterMk cId="1861235880" sldId="2147483705"/>
              <pc:sldLayoutMk cId="2878746132" sldId="2147483769"/>
              <ac:spMk id="30" creationId="{9770D6C4-59AA-B84D-6064-05433D8B5222}"/>
            </ac:spMkLst>
          </pc:spChg>
          <pc:spChg chg="mod">
            <ac:chgData name="Приходько Антон" userId="ffbac12b-3a5b-41af-9dd5-c07a2d215a0b" providerId="ADAL" clId="{E9B52C87-AF64-5946-8004-0C58C03DA64B}" dt="2022-08-27T05:01:19.995" v="534" actId="27803"/>
            <ac:spMkLst>
              <pc:docMk/>
              <pc:sldMasterMk cId="1861235880" sldId="2147483705"/>
              <pc:sldLayoutMk cId="2878746132" sldId="2147483769"/>
              <ac:spMk id="31" creationId="{F937CD78-BC78-BCE6-FF20-2196B72339E7}"/>
            </ac:spMkLst>
          </pc:spChg>
          <pc:spChg chg="mod">
            <ac:chgData name="Приходько Антон" userId="ffbac12b-3a5b-41af-9dd5-c07a2d215a0b" providerId="ADAL" clId="{E9B52C87-AF64-5946-8004-0C58C03DA64B}" dt="2022-08-27T05:01:19.995" v="534" actId="27803"/>
            <ac:spMkLst>
              <pc:docMk/>
              <pc:sldMasterMk cId="1861235880" sldId="2147483705"/>
              <pc:sldLayoutMk cId="2878746132" sldId="2147483769"/>
              <ac:spMk id="32" creationId="{819A29B5-3276-C4BB-42BC-CB23F39B2FDB}"/>
            </ac:spMkLst>
          </pc:spChg>
          <pc:spChg chg="mod">
            <ac:chgData name="Приходько Антон" userId="ffbac12b-3a5b-41af-9dd5-c07a2d215a0b" providerId="ADAL" clId="{E9B52C87-AF64-5946-8004-0C58C03DA64B}" dt="2022-08-27T05:01:21.614" v="535" actId="207"/>
            <ac:spMkLst>
              <pc:docMk/>
              <pc:sldMasterMk cId="1861235880" sldId="2147483705"/>
              <pc:sldLayoutMk cId="2878746132" sldId="2147483769"/>
              <ac:spMk id="33" creationId="{67F64524-1EF5-55AB-9965-B35F8BE435D7}"/>
            </ac:spMkLst>
          </pc:spChg>
          <pc:spChg chg="mod">
            <ac:chgData name="Приходько Антон" userId="ffbac12b-3a5b-41af-9dd5-c07a2d215a0b" providerId="ADAL" clId="{E9B52C87-AF64-5946-8004-0C58C03DA64B}" dt="2022-08-27T05:01:19.995" v="534" actId="27803"/>
            <ac:spMkLst>
              <pc:docMk/>
              <pc:sldMasterMk cId="1861235880" sldId="2147483705"/>
              <pc:sldLayoutMk cId="2878746132" sldId="2147483769"/>
              <ac:spMk id="34" creationId="{F7DDB0E9-CFE1-3DDF-783A-3597A16D3FE0}"/>
            </ac:spMkLst>
          </pc:spChg>
          <pc:spChg chg="mod">
            <ac:chgData name="Приходько Антон" userId="ffbac12b-3a5b-41af-9dd5-c07a2d215a0b" providerId="ADAL" clId="{E9B52C87-AF64-5946-8004-0C58C03DA64B}" dt="2022-08-27T05:01:19.995" v="534" actId="27803"/>
            <ac:spMkLst>
              <pc:docMk/>
              <pc:sldMasterMk cId="1861235880" sldId="2147483705"/>
              <pc:sldLayoutMk cId="2878746132" sldId="2147483769"/>
              <ac:spMk id="35" creationId="{DB353426-38FF-5568-8B6D-A2D2F0361CA0}"/>
            </ac:spMkLst>
          </pc:spChg>
          <pc:spChg chg="add mod">
            <ac:chgData name="Приходько Антон" userId="ffbac12b-3a5b-41af-9dd5-c07a2d215a0b" providerId="ADAL" clId="{E9B52C87-AF64-5946-8004-0C58C03DA64B}" dt="2022-08-27T08:48:22.229" v="918"/>
            <ac:spMkLst>
              <pc:docMk/>
              <pc:sldMasterMk cId="1861235880" sldId="2147483705"/>
              <pc:sldLayoutMk cId="2878746132" sldId="2147483769"/>
              <ac:spMk id="36" creationId="{877E14D8-7AD4-DF59-E404-463C11C14A7B}"/>
            </ac:spMkLst>
          </pc:spChg>
          <pc:spChg chg="add mod">
            <ac:chgData name="Приходько Антон" userId="ffbac12b-3a5b-41af-9dd5-c07a2d215a0b" providerId="ADAL" clId="{E9B52C87-AF64-5946-8004-0C58C03DA64B}" dt="2022-08-27T08:48:22.229" v="918"/>
            <ac:spMkLst>
              <pc:docMk/>
              <pc:sldMasterMk cId="1861235880" sldId="2147483705"/>
              <pc:sldLayoutMk cId="2878746132" sldId="2147483769"/>
              <ac:spMk id="37" creationId="{043E3448-08AE-7E15-F3AE-083991C98603}"/>
            </ac:spMkLst>
          </pc:spChg>
          <pc:spChg chg="add mod">
            <ac:chgData name="Приходько Антон" userId="ffbac12b-3a5b-41af-9dd5-c07a2d215a0b" providerId="ADAL" clId="{E9B52C87-AF64-5946-8004-0C58C03DA64B}" dt="2022-08-27T08:48:22.229" v="918"/>
            <ac:spMkLst>
              <pc:docMk/>
              <pc:sldMasterMk cId="1861235880" sldId="2147483705"/>
              <pc:sldLayoutMk cId="2878746132" sldId="2147483769"/>
              <ac:spMk id="38" creationId="{D28A06B3-C3AC-F3ED-51BF-7842AD45D068}"/>
            </ac:spMkLst>
          </pc:spChg>
          <pc:grpChg chg="del mod">
            <ac:chgData name="Приходько Антон" userId="ffbac12b-3a5b-41af-9dd5-c07a2d215a0b" providerId="ADAL" clId="{E9B52C87-AF64-5946-8004-0C58C03DA64B}" dt="2022-08-27T09:10:23.828" v="1149" actId="27803"/>
            <ac:grpSpMkLst>
              <pc:docMk/>
              <pc:sldMasterMk cId="1861235880" sldId="2147483705"/>
              <pc:sldLayoutMk cId="2878746132" sldId="2147483769"/>
              <ac:grpSpMk id="4" creationId="{1C35CB0B-88EA-9DEF-8CB1-C468BB74CCD4}"/>
            </ac:grpSpMkLst>
          </pc:grpChg>
          <pc:grpChg chg="del">
            <ac:chgData name="Приходько Антон" userId="ffbac12b-3a5b-41af-9dd5-c07a2d215a0b" providerId="ADAL" clId="{E9B52C87-AF64-5946-8004-0C58C03DA64B}" dt="2022-08-27T03:59:13.752" v="67" actId="478"/>
            <ac:grpSpMkLst>
              <pc:docMk/>
              <pc:sldMasterMk cId="1861235880" sldId="2147483705"/>
              <pc:sldLayoutMk cId="2878746132" sldId="2147483769"/>
              <ac:grpSpMk id="12" creationId="{93001DDB-EBC9-14DB-554E-A8FADD51D5A8}"/>
            </ac:grpSpMkLst>
          </pc:grpChg>
          <pc:grpChg chg="add">
            <ac:chgData name="Приходько Антон" userId="ffbac12b-3a5b-41af-9dd5-c07a2d215a0b" providerId="ADAL" clId="{E9B52C87-AF64-5946-8004-0C58C03DA64B}" dt="2022-08-27T09:10:32.264" v="1151" actId="164"/>
            <ac:grpSpMkLst>
              <pc:docMk/>
              <pc:sldMasterMk cId="1861235880" sldId="2147483705"/>
              <pc:sldLayoutMk cId="2878746132" sldId="2147483769"/>
              <ac:grpSpMk id="17" creationId="{06DA4F19-E404-295D-73A1-C18BD2C51FD1}"/>
            </ac:grpSpMkLst>
          </pc:grpChg>
          <pc:grpChg chg="add mod">
            <ac:chgData name="Приходько Антон" userId="ffbac12b-3a5b-41af-9dd5-c07a2d215a0b" providerId="ADAL" clId="{E9B52C87-AF64-5946-8004-0C58C03DA64B}" dt="2022-08-27T03:59:14.044" v="68"/>
            <ac:grpSpMkLst>
              <pc:docMk/>
              <pc:sldMasterMk cId="1861235880" sldId="2147483705"/>
              <pc:sldLayoutMk cId="2878746132" sldId="2147483769"/>
              <ac:grpSpMk id="19" creationId="{80188563-CF09-9267-1356-1CFA44A55F1A}"/>
            </ac:grpSpMkLst>
          </pc:grpChg>
          <pc:grpChg chg="del mod">
            <ac:chgData name="Приходько Антон" userId="ffbac12b-3a5b-41af-9dd5-c07a2d215a0b" providerId="ADAL" clId="{E9B52C87-AF64-5946-8004-0C58C03DA64B}" dt="2022-08-27T09:10:15.718" v="1147" actId="478"/>
            <ac:grpSpMkLst>
              <pc:docMk/>
              <pc:sldMasterMk cId="1861235880" sldId="2147483705"/>
              <pc:sldLayoutMk cId="2878746132" sldId="2147483769"/>
              <ac:grpSpMk id="24" creationId="{FE04CF0B-F4EB-1494-D4FC-CD9695C2EA65}"/>
            </ac:grpSpMkLst>
          </pc:grpChg>
          <pc:grpChg chg="mod">
            <ac:chgData name="Приходько Антон" userId="ffbac12b-3a5b-41af-9dd5-c07a2d215a0b" providerId="ADAL" clId="{E9B52C87-AF64-5946-8004-0C58C03DA64B}" dt="2022-08-27T05:01:19.995" v="534" actId="27803"/>
            <ac:grpSpMkLst>
              <pc:docMk/>
              <pc:sldMasterMk cId="1861235880" sldId="2147483705"/>
              <pc:sldLayoutMk cId="2878746132" sldId="2147483769"/>
              <ac:grpSpMk id="25" creationId="{CF8DA5C6-F1F6-4C31-0619-DDC102478063}"/>
            </ac:grpSpMkLst>
          </pc:grpChg>
          <pc:picChg chg="del">
            <ac:chgData name="Приходько Антон" userId="ffbac12b-3a5b-41af-9dd5-c07a2d215a0b" providerId="ADAL" clId="{E9B52C87-AF64-5946-8004-0C58C03DA64B}" dt="2022-08-27T05:01:19.995" v="534" actId="27803"/>
            <ac:picMkLst>
              <pc:docMk/>
              <pc:sldMasterMk cId="1861235880" sldId="2147483705"/>
              <pc:sldLayoutMk cId="2878746132" sldId="2147483769"/>
              <ac:picMk id="2" creationId="{0A6CB784-0553-D7CB-BF5B-A71DC84E886A}"/>
            </ac:picMkLst>
          </pc:picChg>
          <pc:picChg chg="add del mod">
            <ac:chgData name="Приходько Антон" userId="ffbac12b-3a5b-41af-9dd5-c07a2d215a0b" providerId="ADAL" clId="{E9B52C87-AF64-5946-8004-0C58C03DA64B}" dt="2022-08-27T09:10:23.828" v="1149" actId="27803"/>
            <ac:picMkLst>
              <pc:docMk/>
              <pc:sldMasterMk cId="1861235880" sldId="2147483705"/>
              <pc:sldLayoutMk cId="2878746132" sldId="2147483769"/>
              <ac:picMk id="2" creationId="{CBDADA9E-068A-C531-C420-0E73BC8DFFE8}"/>
            </ac:picMkLst>
          </pc:picChg>
          <pc:picChg chg="del">
            <ac:chgData name="Приходько Антон" userId="ffbac12b-3a5b-41af-9dd5-c07a2d215a0b" providerId="ADAL" clId="{E9B52C87-AF64-5946-8004-0C58C03DA64B}" dt="2022-08-27T03:59:13.752" v="67" actId="478"/>
            <ac:picMkLst>
              <pc:docMk/>
              <pc:sldMasterMk cId="1861235880" sldId="2147483705"/>
              <pc:sldLayoutMk cId="2878746132" sldId="2147483769"/>
              <ac:picMk id="11" creationId="{71435617-A6C0-7CA7-F275-29FF21BDDF33}"/>
            </ac:picMkLst>
          </pc:picChg>
          <pc:picChg chg="del">
            <ac:chgData name="Приходько Антон" userId="ffbac12b-3a5b-41af-9dd5-c07a2d215a0b" providerId="ADAL" clId="{E9B52C87-AF64-5946-8004-0C58C03DA64B}" dt="2022-08-27T03:59:13.752" v="67" actId="478"/>
            <ac:picMkLst>
              <pc:docMk/>
              <pc:sldMasterMk cId="1861235880" sldId="2147483705"/>
              <pc:sldLayoutMk cId="2878746132" sldId="2147483769"/>
              <ac:picMk id="16" creationId="{CBCEA91A-C4D7-6138-A5FD-527312B17A17}"/>
            </ac:picMkLst>
          </pc:picChg>
          <pc:picChg chg="add mod">
            <ac:chgData name="Приходько Антон" userId="ffbac12b-3a5b-41af-9dd5-c07a2d215a0b" providerId="ADAL" clId="{E9B52C87-AF64-5946-8004-0C58C03DA64B}" dt="2022-08-27T03:59:14.044" v="68"/>
            <ac:picMkLst>
              <pc:docMk/>
              <pc:sldMasterMk cId="1861235880" sldId="2147483705"/>
              <pc:sldLayoutMk cId="2878746132" sldId="2147483769"/>
              <ac:picMk id="18" creationId="{AA8CE530-7595-F528-0573-B7D0A31CE5B0}"/>
            </ac:picMkLst>
          </pc:picChg>
          <pc:picChg chg="add mod">
            <ac:chgData name="Приходько Антон" userId="ffbac12b-3a5b-41af-9dd5-c07a2d215a0b" providerId="ADAL" clId="{E9B52C87-AF64-5946-8004-0C58C03DA64B}" dt="2022-08-27T03:59:14.044" v="68"/>
            <ac:picMkLst>
              <pc:docMk/>
              <pc:sldMasterMk cId="1861235880" sldId="2147483705"/>
              <pc:sldLayoutMk cId="2878746132" sldId="2147483769"/>
              <ac:picMk id="23" creationId="{833EB8D6-A42F-546B-D22B-6334613A7383}"/>
            </ac:picMkLst>
          </pc:picChg>
          <pc:picChg chg="add del mod">
            <ac:chgData name="Приходько Антон" userId="ffbac12b-3a5b-41af-9dd5-c07a2d215a0b" providerId="ADAL" clId="{E9B52C87-AF64-5946-8004-0C58C03DA64B}" dt="2022-08-27T09:10:51.829" v="1153" actId="478"/>
            <ac:picMkLst>
              <pc:docMk/>
              <pc:sldMasterMk cId="1861235880" sldId="2147483705"/>
              <pc:sldLayoutMk cId="2878746132" sldId="2147483769"/>
              <ac:picMk id="40" creationId="{95E6E91A-26A5-7970-6C9A-E7335B9C039F}"/>
            </ac:picMkLst>
          </pc:picChg>
          <pc:picChg chg="add del mod">
            <ac:chgData name="Приходько Антон" userId="ffbac12b-3a5b-41af-9dd5-c07a2d215a0b" providerId="ADAL" clId="{E9B52C87-AF64-5946-8004-0C58C03DA64B}" dt="2022-08-27T09:10:56.396" v="1155" actId="478"/>
            <ac:picMkLst>
              <pc:docMk/>
              <pc:sldMasterMk cId="1861235880" sldId="2147483705"/>
              <pc:sldLayoutMk cId="2878746132" sldId="2147483769"/>
              <ac:picMk id="42" creationId="{3B9B533A-AC8E-8CCB-ABCA-9D74780EA095}"/>
            </ac:picMkLst>
          </pc:picChg>
        </pc:sldLayoutChg>
        <pc:sldLayoutChg chg="addSp delSp modSp mod">
          <pc:chgData name="Приходько Антон" userId="ffbac12b-3a5b-41af-9dd5-c07a2d215a0b" providerId="ADAL" clId="{E9B52C87-AF64-5946-8004-0C58C03DA64B}" dt="2022-08-27T09:14:15.004" v="1205"/>
          <pc:sldLayoutMkLst>
            <pc:docMk/>
            <pc:sldMasterMk cId="1861235880" sldId="2147483705"/>
            <pc:sldLayoutMk cId="3233388482" sldId="2147483770"/>
          </pc:sldLayoutMkLst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1861235880" sldId="2147483705"/>
              <pc:sldLayoutMk cId="3233388482" sldId="2147483770"/>
              <ac:spMk id="8" creationId="{4FE23979-73FF-E3DA-552F-4D35BD2306FF}"/>
            </ac:spMkLst>
          </pc:spChg>
          <pc:spChg chg="mod">
            <ac:chgData name="Приходько Антон" userId="ffbac12b-3a5b-41af-9dd5-c07a2d215a0b" providerId="ADAL" clId="{E9B52C87-AF64-5946-8004-0C58C03DA64B}" dt="2022-08-27T09:14:15.004" v="1205"/>
            <ac:spMkLst>
              <pc:docMk/>
              <pc:sldMasterMk cId="1861235880" sldId="2147483705"/>
              <pc:sldLayoutMk cId="3233388482" sldId="2147483770"/>
              <ac:spMk id="9" creationId="{E8029098-C1D1-060E-D17F-F05C5F2BC48F}"/>
            </ac:spMkLst>
          </pc:spChg>
          <pc:spChg chg="mod">
            <ac:chgData name="Приходько Антон" userId="ffbac12b-3a5b-41af-9dd5-c07a2d215a0b" providerId="ADAL" clId="{E9B52C87-AF64-5946-8004-0C58C03DA64B}" dt="2022-08-27T09:14:15.004" v="1205"/>
            <ac:spMkLst>
              <pc:docMk/>
              <pc:sldMasterMk cId="1861235880" sldId="2147483705"/>
              <pc:sldLayoutMk cId="3233388482" sldId="2147483770"/>
              <ac:spMk id="10" creationId="{1559F4EA-B641-BD39-93B2-8B1F50234C79}"/>
            </ac:spMkLst>
          </pc:spChg>
          <pc:spChg chg="mod">
            <ac:chgData name="Приходько Антон" userId="ffbac12b-3a5b-41af-9dd5-c07a2d215a0b" providerId="ADAL" clId="{E9B52C87-AF64-5946-8004-0C58C03DA64B}" dt="2022-08-27T09:14:15.004" v="1205"/>
            <ac:spMkLst>
              <pc:docMk/>
              <pc:sldMasterMk cId="1861235880" sldId="2147483705"/>
              <pc:sldLayoutMk cId="3233388482" sldId="2147483770"/>
              <ac:spMk id="11" creationId="{6E636FC6-AB65-A801-8856-964B09DFC57C}"/>
            </ac:spMkLst>
          </pc:spChg>
          <pc:spChg chg="mod">
            <ac:chgData name="Приходько Антон" userId="ffbac12b-3a5b-41af-9dd5-c07a2d215a0b" providerId="ADAL" clId="{E9B52C87-AF64-5946-8004-0C58C03DA64B}" dt="2022-08-27T09:14:15.004" v="1205"/>
            <ac:spMkLst>
              <pc:docMk/>
              <pc:sldMasterMk cId="1861235880" sldId="2147483705"/>
              <pc:sldLayoutMk cId="3233388482" sldId="2147483770"/>
              <ac:spMk id="12" creationId="{A308A948-3855-0383-FB69-445F3AD95524}"/>
            </ac:spMkLst>
          </pc:spChg>
          <pc:spChg chg="mod">
            <ac:chgData name="Приходько Антон" userId="ffbac12b-3a5b-41af-9dd5-c07a2d215a0b" providerId="ADAL" clId="{E9B52C87-AF64-5946-8004-0C58C03DA64B}" dt="2022-08-27T09:14:15.004" v="1205"/>
            <ac:spMkLst>
              <pc:docMk/>
              <pc:sldMasterMk cId="1861235880" sldId="2147483705"/>
              <pc:sldLayoutMk cId="3233388482" sldId="2147483770"/>
              <ac:spMk id="13" creationId="{249DF9AC-1E93-1909-4243-11CFF9BD872C}"/>
            </ac:spMkLst>
          </pc:spChg>
          <pc:spChg chg="mod">
            <ac:chgData name="Приходько Антон" userId="ffbac12b-3a5b-41af-9dd5-c07a2d215a0b" providerId="ADAL" clId="{E9B52C87-AF64-5946-8004-0C58C03DA64B}" dt="2022-08-27T09:14:15.004" v="1205"/>
            <ac:spMkLst>
              <pc:docMk/>
              <pc:sldMasterMk cId="1861235880" sldId="2147483705"/>
              <pc:sldLayoutMk cId="3233388482" sldId="2147483770"/>
              <ac:spMk id="14" creationId="{B6806647-AB79-426A-32FD-6E95700D1DF1}"/>
            </ac:spMkLst>
          </pc:spChg>
          <pc:spChg chg="mod">
            <ac:chgData name="Приходько Антон" userId="ffbac12b-3a5b-41af-9dd5-c07a2d215a0b" providerId="ADAL" clId="{E9B52C87-AF64-5946-8004-0C58C03DA64B}" dt="2022-08-27T09:14:15.004" v="1205"/>
            <ac:spMkLst>
              <pc:docMk/>
              <pc:sldMasterMk cId="1861235880" sldId="2147483705"/>
              <pc:sldLayoutMk cId="3233388482" sldId="2147483770"/>
              <ac:spMk id="15" creationId="{F7F3B7C2-A71F-4926-51EA-60FB6113CF14}"/>
            </ac:spMkLst>
          </pc:spChg>
          <pc:spChg chg="mod">
            <ac:chgData name="Приходько Антон" userId="ffbac12b-3a5b-41af-9dd5-c07a2d215a0b" providerId="ADAL" clId="{E9B52C87-AF64-5946-8004-0C58C03DA64B}" dt="2022-08-27T09:14:15.004" v="1205"/>
            <ac:spMkLst>
              <pc:docMk/>
              <pc:sldMasterMk cId="1861235880" sldId="2147483705"/>
              <pc:sldLayoutMk cId="3233388482" sldId="2147483770"/>
              <ac:spMk id="16" creationId="{DD7F067F-6014-5831-C7DC-CE054E4EF9B2}"/>
            </ac:spMkLst>
          </pc:spChg>
          <pc:grpChg chg="add mod">
            <ac:chgData name="Приходько Антон" userId="ffbac12b-3a5b-41af-9dd5-c07a2d215a0b" providerId="ADAL" clId="{E9B52C87-AF64-5946-8004-0C58C03DA64B}" dt="2022-08-27T09:14:15.004" v="1205"/>
            <ac:grpSpMkLst>
              <pc:docMk/>
              <pc:sldMasterMk cId="1861235880" sldId="2147483705"/>
              <pc:sldLayoutMk cId="3233388482" sldId="2147483770"/>
              <ac:grpSpMk id="7" creationId="{D7CF3BA7-CE36-D7CA-C073-5460EB78F7CB}"/>
            </ac:grpSpMkLst>
          </pc:grpChg>
          <pc:picChg chg="del">
            <ac:chgData name="Приходько Антон" userId="ffbac12b-3a5b-41af-9dd5-c07a2d215a0b" providerId="ADAL" clId="{E9B52C87-AF64-5946-8004-0C58C03DA64B}" dt="2022-08-27T09:14:14.717" v="1204" actId="478"/>
            <ac:picMkLst>
              <pc:docMk/>
              <pc:sldMasterMk cId="1861235880" sldId="2147483705"/>
              <pc:sldLayoutMk cId="3233388482" sldId="2147483770"/>
              <ac:picMk id="6" creationId="{FFE4BC6F-49A5-AFD0-1D29-06A8323A3376}"/>
            </ac:picMkLst>
          </pc:picChg>
        </pc:sldLayoutChg>
        <pc:sldLayoutChg chg="addSp delSp modSp mod">
          <pc:chgData name="Приходько Антон" userId="ffbac12b-3a5b-41af-9dd5-c07a2d215a0b" providerId="ADAL" clId="{E9B52C87-AF64-5946-8004-0C58C03DA64B}" dt="2022-08-27T09:14:21.536" v="1208" actId="207"/>
          <pc:sldLayoutMkLst>
            <pc:docMk/>
            <pc:sldMasterMk cId="1861235880" sldId="2147483705"/>
            <pc:sldLayoutMk cId="3605529110" sldId="2147483771"/>
          </pc:sldLayoutMkLst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1861235880" sldId="2147483705"/>
              <pc:sldLayoutMk cId="3605529110" sldId="2147483771"/>
              <ac:spMk id="8" creationId="{4FE23979-73FF-E3DA-552F-4D35BD2306FF}"/>
            </ac:spMkLst>
          </pc:spChg>
          <pc:spChg chg="mod">
            <ac:chgData name="Приходько Антон" userId="ffbac12b-3a5b-41af-9dd5-c07a2d215a0b" providerId="ADAL" clId="{E9B52C87-AF64-5946-8004-0C58C03DA64B}" dt="2022-08-27T05:00:50.095" v="532" actId="27803"/>
            <ac:spMkLst>
              <pc:docMk/>
              <pc:sldMasterMk cId="1861235880" sldId="2147483705"/>
              <pc:sldLayoutMk cId="3605529110" sldId="2147483771"/>
              <ac:spMk id="9" creationId="{A0103BC1-F5FB-3E58-3633-766F1A4AAAD4}"/>
            </ac:spMkLst>
          </pc:spChg>
          <pc:spChg chg="mod">
            <ac:chgData name="Приходько Антон" userId="ffbac12b-3a5b-41af-9dd5-c07a2d215a0b" providerId="ADAL" clId="{E9B52C87-AF64-5946-8004-0C58C03DA64B}" dt="2022-08-27T05:00:50.095" v="532" actId="27803"/>
            <ac:spMkLst>
              <pc:docMk/>
              <pc:sldMasterMk cId="1861235880" sldId="2147483705"/>
              <pc:sldLayoutMk cId="3605529110" sldId="2147483771"/>
              <ac:spMk id="10" creationId="{6D91C822-929B-1B85-F549-5A3676A634A4}"/>
            </ac:spMkLst>
          </pc:spChg>
          <pc:spChg chg="mod">
            <ac:chgData name="Приходько Антон" userId="ffbac12b-3a5b-41af-9dd5-c07a2d215a0b" providerId="ADAL" clId="{E9B52C87-AF64-5946-8004-0C58C03DA64B}" dt="2022-08-27T05:00:50.095" v="532" actId="27803"/>
            <ac:spMkLst>
              <pc:docMk/>
              <pc:sldMasterMk cId="1861235880" sldId="2147483705"/>
              <pc:sldLayoutMk cId="3605529110" sldId="2147483771"/>
              <ac:spMk id="11" creationId="{161BB68B-1041-3D75-2527-D9BA9D931F6C}"/>
            </ac:spMkLst>
          </pc:spChg>
          <pc:spChg chg="mod">
            <ac:chgData name="Приходько Антон" userId="ffbac12b-3a5b-41af-9dd5-c07a2d215a0b" providerId="ADAL" clId="{E9B52C87-AF64-5946-8004-0C58C03DA64B}" dt="2022-08-27T05:00:50.095" v="532" actId="27803"/>
            <ac:spMkLst>
              <pc:docMk/>
              <pc:sldMasterMk cId="1861235880" sldId="2147483705"/>
              <pc:sldLayoutMk cId="3605529110" sldId="2147483771"/>
              <ac:spMk id="12" creationId="{ECC56507-07CB-5243-4C24-FD19291A226A}"/>
            </ac:spMkLst>
          </pc:spChg>
          <pc:spChg chg="mod">
            <ac:chgData name="Приходько Антон" userId="ffbac12b-3a5b-41af-9dd5-c07a2d215a0b" providerId="ADAL" clId="{E9B52C87-AF64-5946-8004-0C58C03DA64B}" dt="2022-08-27T05:00:50.095" v="532" actId="27803"/>
            <ac:spMkLst>
              <pc:docMk/>
              <pc:sldMasterMk cId="1861235880" sldId="2147483705"/>
              <pc:sldLayoutMk cId="3605529110" sldId="2147483771"/>
              <ac:spMk id="13" creationId="{BEB558E0-78C7-8A13-B26D-BB216C0136CD}"/>
            </ac:spMkLst>
          </pc:spChg>
          <pc:spChg chg="mod">
            <ac:chgData name="Приходько Антон" userId="ffbac12b-3a5b-41af-9dd5-c07a2d215a0b" providerId="ADAL" clId="{E9B52C87-AF64-5946-8004-0C58C03DA64B}" dt="2022-08-27T05:00:50.095" v="532" actId="27803"/>
            <ac:spMkLst>
              <pc:docMk/>
              <pc:sldMasterMk cId="1861235880" sldId="2147483705"/>
              <pc:sldLayoutMk cId="3605529110" sldId="2147483771"/>
              <ac:spMk id="14" creationId="{DE520EFF-26B2-33C4-8354-681CE9E5AAEC}"/>
            </ac:spMkLst>
          </pc:spChg>
          <pc:spChg chg="mod">
            <ac:chgData name="Приходько Антон" userId="ffbac12b-3a5b-41af-9dd5-c07a2d215a0b" providerId="ADAL" clId="{E9B52C87-AF64-5946-8004-0C58C03DA64B}" dt="2022-08-27T05:00:50.095" v="532" actId="27803"/>
            <ac:spMkLst>
              <pc:docMk/>
              <pc:sldMasterMk cId="1861235880" sldId="2147483705"/>
              <pc:sldLayoutMk cId="3605529110" sldId="2147483771"/>
              <ac:spMk id="15" creationId="{F7408E51-7BEB-8A01-E862-552BF30065E1}"/>
            </ac:spMkLst>
          </pc:spChg>
          <pc:spChg chg="mod">
            <ac:chgData name="Приходько Антон" userId="ffbac12b-3a5b-41af-9dd5-c07a2d215a0b" providerId="ADAL" clId="{E9B52C87-AF64-5946-8004-0C58C03DA64B}" dt="2022-08-27T05:00:53.691" v="533" actId="207"/>
            <ac:spMkLst>
              <pc:docMk/>
              <pc:sldMasterMk cId="1861235880" sldId="2147483705"/>
              <pc:sldLayoutMk cId="3605529110" sldId="2147483771"/>
              <ac:spMk id="16" creationId="{005410F5-BDD5-4823-27FD-9E275A392009}"/>
            </ac:spMkLst>
          </pc:spChg>
          <pc:spChg chg="mod">
            <ac:chgData name="Приходько Антон" userId="ffbac12b-3a5b-41af-9dd5-c07a2d215a0b" providerId="ADAL" clId="{E9B52C87-AF64-5946-8004-0C58C03DA64B}" dt="2022-08-27T09:14:18.260" v="1207"/>
            <ac:spMkLst>
              <pc:docMk/>
              <pc:sldMasterMk cId="1861235880" sldId="2147483705"/>
              <pc:sldLayoutMk cId="3605529110" sldId="2147483771"/>
              <ac:spMk id="17" creationId="{CEAC1512-70DE-38C2-3B85-05FD1F5EAB2F}"/>
            </ac:spMkLst>
          </pc:spChg>
          <pc:spChg chg="mod">
            <ac:chgData name="Приходько Антон" userId="ffbac12b-3a5b-41af-9dd5-c07a2d215a0b" providerId="ADAL" clId="{E9B52C87-AF64-5946-8004-0C58C03DA64B}" dt="2022-08-27T09:14:18.260" v="1207"/>
            <ac:spMkLst>
              <pc:docMk/>
              <pc:sldMasterMk cId="1861235880" sldId="2147483705"/>
              <pc:sldLayoutMk cId="3605529110" sldId="2147483771"/>
              <ac:spMk id="18" creationId="{5A5E1CA4-682B-5349-C1DE-78FFCAFEC7B1}"/>
            </ac:spMkLst>
          </pc:spChg>
          <pc:spChg chg="mod">
            <ac:chgData name="Приходько Антон" userId="ffbac12b-3a5b-41af-9dd5-c07a2d215a0b" providerId="ADAL" clId="{E9B52C87-AF64-5946-8004-0C58C03DA64B}" dt="2022-08-27T09:14:18.260" v="1207"/>
            <ac:spMkLst>
              <pc:docMk/>
              <pc:sldMasterMk cId="1861235880" sldId="2147483705"/>
              <pc:sldLayoutMk cId="3605529110" sldId="2147483771"/>
              <ac:spMk id="19" creationId="{B0EE182F-AF9A-FC41-DB51-DC957133EEFD}"/>
            </ac:spMkLst>
          </pc:spChg>
          <pc:spChg chg="mod">
            <ac:chgData name="Приходько Антон" userId="ffbac12b-3a5b-41af-9dd5-c07a2d215a0b" providerId="ADAL" clId="{E9B52C87-AF64-5946-8004-0C58C03DA64B}" dt="2022-08-27T09:14:18.260" v="1207"/>
            <ac:spMkLst>
              <pc:docMk/>
              <pc:sldMasterMk cId="1861235880" sldId="2147483705"/>
              <pc:sldLayoutMk cId="3605529110" sldId="2147483771"/>
              <ac:spMk id="20" creationId="{3F069CFE-1E4C-30C3-08DF-C1DAFD2D26B8}"/>
            </ac:spMkLst>
          </pc:spChg>
          <pc:spChg chg="mod">
            <ac:chgData name="Приходько Антон" userId="ffbac12b-3a5b-41af-9dd5-c07a2d215a0b" providerId="ADAL" clId="{E9B52C87-AF64-5946-8004-0C58C03DA64B}" dt="2022-08-27T09:14:18.260" v="1207"/>
            <ac:spMkLst>
              <pc:docMk/>
              <pc:sldMasterMk cId="1861235880" sldId="2147483705"/>
              <pc:sldLayoutMk cId="3605529110" sldId="2147483771"/>
              <ac:spMk id="21" creationId="{B27237E2-938F-3226-FA73-0D8F0B587167}"/>
            </ac:spMkLst>
          </pc:spChg>
          <pc:spChg chg="mod">
            <ac:chgData name="Приходько Антон" userId="ffbac12b-3a5b-41af-9dd5-c07a2d215a0b" providerId="ADAL" clId="{E9B52C87-AF64-5946-8004-0C58C03DA64B}" dt="2022-08-27T09:14:18.260" v="1207"/>
            <ac:spMkLst>
              <pc:docMk/>
              <pc:sldMasterMk cId="1861235880" sldId="2147483705"/>
              <pc:sldLayoutMk cId="3605529110" sldId="2147483771"/>
              <ac:spMk id="22" creationId="{3A9BC3DB-2837-E708-B549-F724BA118E24}"/>
            </ac:spMkLst>
          </pc:spChg>
          <pc:spChg chg="mod">
            <ac:chgData name="Приходько Антон" userId="ffbac12b-3a5b-41af-9dd5-c07a2d215a0b" providerId="ADAL" clId="{E9B52C87-AF64-5946-8004-0C58C03DA64B}" dt="2022-08-27T09:14:18.260" v="1207"/>
            <ac:spMkLst>
              <pc:docMk/>
              <pc:sldMasterMk cId="1861235880" sldId="2147483705"/>
              <pc:sldLayoutMk cId="3605529110" sldId="2147483771"/>
              <ac:spMk id="23" creationId="{52857233-6AB2-17DA-446C-AD88500B0530}"/>
            </ac:spMkLst>
          </pc:spChg>
          <pc:spChg chg="mod">
            <ac:chgData name="Приходько Антон" userId="ffbac12b-3a5b-41af-9dd5-c07a2d215a0b" providerId="ADAL" clId="{E9B52C87-AF64-5946-8004-0C58C03DA64B}" dt="2022-08-27T09:14:21.536" v="1208" actId="207"/>
            <ac:spMkLst>
              <pc:docMk/>
              <pc:sldMasterMk cId="1861235880" sldId="2147483705"/>
              <pc:sldLayoutMk cId="3605529110" sldId="2147483771"/>
              <ac:spMk id="24" creationId="{188BD2F0-421C-2C14-766F-4C58829F95F7}"/>
            </ac:spMkLst>
          </pc:spChg>
          <pc:grpChg chg="add mod">
            <ac:chgData name="Приходько Антон" userId="ffbac12b-3a5b-41af-9dd5-c07a2d215a0b" providerId="ADAL" clId="{E9B52C87-AF64-5946-8004-0C58C03DA64B}" dt="2022-08-27T09:14:18.260" v="1207"/>
            <ac:grpSpMkLst>
              <pc:docMk/>
              <pc:sldMasterMk cId="1861235880" sldId="2147483705"/>
              <pc:sldLayoutMk cId="3605529110" sldId="2147483771"/>
              <ac:grpSpMk id="5" creationId="{36FCE6DB-8448-EC2D-D9F4-ACB80E2CEE73}"/>
            </ac:grpSpMkLst>
          </pc:grpChg>
          <pc:grpChg chg="del mod">
            <ac:chgData name="Приходько Антон" userId="ffbac12b-3a5b-41af-9dd5-c07a2d215a0b" providerId="ADAL" clId="{E9B52C87-AF64-5946-8004-0C58C03DA64B}" dt="2022-08-27T09:14:17.895" v="1206" actId="478"/>
            <ac:grpSpMkLst>
              <pc:docMk/>
              <pc:sldMasterMk cId="1861235880" sldId="2147483705"/>
              <pc:sldLayoutMk cId="3605529110" sldId="2147483771"/>
              <ac:grpSpMk id="6" creationId="{9623FB5F-9749-E7CE-D407-C12DE25679D7}"/>
            </ac:grpSpMkLst>
          </pc:grpChg>
          <pc:grpChg chg="mod">
            <ac:chgData name="Приходько Антон" userId="ffbac12b-3a5b-41af-9dd5-c07a2d215a0b" providerId="ADAL" clId="{E9B52C87-AF64-5946-8004-0C58C03DA64B}" dt="2022-08-27T05:00:50.095" v="532" actId="27803"/>
            <ac:grpSpMkLst>
              <pc:docMk/>
              <pc:sldMasterMk cId="1861235880" sldId="2147483705"/>
              <pc:sldLayoutMk cId="3605529110" sldId="2147483771"/>
              <ac:grpSpMk id="7" creationId="{BF41D672-DDFA-9CA7-FB70-B23B49822765}"/>
            </ac:grpSpMkLst>
          </pc:grpChg>
          <pc:picChg chg="del">
            <ac:chgData name="Приходько Антон" userId="ffbac12b-3a5b-41af-9dd5-c07a2d215a0b" providerId="ADAL" clId="{E9B52C87-AF64-5946-8004-0C58C03DA64B}" dt="2022-08-27T05:00:50.095" v="532" actId="27803"/>
            <ac:picMkLst>
              <pc:docMk/>
              <pc:sldMasterMk cId="1861235880" sldId="2147483705"/>
              <pc:sldLayoutMk cId="3605529110" sldId="2147483771"/>
              <ac:picMk id="5" creationId="{628E9C81-3006-1B19-F1C5-3F85A3C2FDE9}"/>
            </ac:picMkLst>
          </pc:picChg>
        </pc:sldLayoutChg>
        <pc:sldLayoutChg chg="addSp delSp modSp mod">
          <pc:chgData name="Приходько Антон" userId="ffbac12b-3a5b-41af-9dd5-c07a2d215a0b" providerId="ADAL" clId="{E9B52C87-AF64-5946-8004-0C58C03DA64B}" dt="2022-08-27T09:18:28.289" v="1248"/>
          <pc:sldLayoutMkLst>
            <pc:docMk/>
            <pc:sldMasterMk cId="1861235880" sldId="2147483705"/>
            <pc:sldLayoutMk cId="2913627777" sldId="2147483772"/>
          </pc:sldLayoutMkLst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2913627777" sldId="2147483772"/>
              <ac:spMk id="2" creationId="{9CDD9457-82C8-80F4-6E98-AD736F2BDF51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2913627777" sldId="2147483772"/>
              <ac:spMk id="3" creationId="{99E1B09A-F506-BC38-5B39-9F4E47A3C9AA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2913627777" sldId="2147483772"/>
              <ac:spMk id="4" creationId="{6E42D204-098D-02A6-588D-CAFF3E1D5CF8}"/>
            </ac:spMkLst>
          </pc:spChg>
          <pc:spChg chg="del">
            <ac:chgData name="Приходько Антон" userId="ffbac12b-3a5b-41af-9dd5-c07a2d215a0b" providerId="ADAL" clId="{E9B52C87-AF64-5946-8004-0C58C03DA64B}" dt="2022-08-27T09:18:26.789" v="1246" actId="478"/>
            <ac:spMkLst>
              <pc:docMk/>
              <pc:sldMasterMk cId="1861235880" sldId="2147483705"/>
              <pc:sldLayoutMk cId="2913627777" sldId="2147483772"/>
              <ac:spMk id="5" creationId="{E56685CB-715C-CB79-5DC0-79C86D7A1D10}"/>
            </ac:spMkLst>
          </pc:spChg>
          <pc:spChg chg="add del mod">
            <ac:chgData name="Приходько Антон" userId="ffbac12b-3a5b-41af-9dd5-c07a2d215a0b" providerId="ADAL" clId="{E9B52C87-AF64-5946-8004-0C58C03DA64B}" dt="2022-08-27T09:18:28.289" v="1248"/>
            <ac:spMkLst>
              <pc:docMk/>
              <pc:sldMasterMk cId="1861235880" sldId="2147483705"/>
              <pc:sldLayoutMk cId="2913627777" sldId="2147483772"/>
              <ac:spMk id="11" creationId="{EEE05FA0-7255-6AE2-80C1-582332AE1C1D}"/>
            </ac:spMkLst>
          </pc:spChg>
          <pc:picChg chg="del">
            <ac:chgData name="Приходько Антон" userId="ffbac12b-3a5b-41af-9dd5-c07a2d215a0b" providerId="ADAL" clId="{E9B52C87-AF64-5946-8004-0C58C03DA64B}" dt="2022-08-27T09:15:15.965" v="1220" actId="478"/>
            <ac:picMkLst>
              <pc:docMk/>
              <pc:sldMasterMk cId="1861235880" sldId="2147483705"/>
              <pc:sldLayoutMk cId="2913627777" sldId="2147483772"/>
              <ac:picMk id="8" creationId="{73461627-5C40-67C9-9854-5BB38B2CF7AD}"/>
            </ac:picMkLst>
          </pc:picChg>
          <pc:picChg chg="add mod">
            <ac:chgData name="Приходько Антон" userId="ffbac12b-3a5b-41af-9dd5-c07a2d215a0b" providerId="ADAL" clId="{E9B52C87-AF64-5946-8004-0C58C03DA64B}" dt="2022-08-27T09:15:16.370" v="1221"/>
            <ac:picMkLst>
              <pc:docMk/>
              <pc:sldMasterMk cId="1861235880" sldId="2147483705"/>
              <pc:sldLayoutMk cId="2913627777" sldId="2147483772"/>
              <ac:picMk id="10" creationId="{4DC913C3-FD1D-A8A5-F953-803B49D7C1DE}"/>
            </ac:picMkLst>
          </pc:picChg>
        </pc:sldLayoutChg>
        <pc:sldLayoutChg chg="modSp">
          <pc:chgData name="Приходько Антон" userId="ffbac12b-3a5b-41af-9dd5-c07a2d215a0b" providerId="ADAL" clId="{E9B52C87-AF64-5946-8004-0C58C03DA64B}" dt="2022-08-27T03:57:39.578" v="56"/>
          <pc:sldLayoutMkLst>
            <pc:docMk/>
            <pc:sldMasterMk cId="1861235880" sldId="2147483705"/>
            <pc:sldLayoutMk cId="4200884876" sldId="2147483773"/>
          </pc:sldLayoutMkLst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4200884876" sldId="2147483773"/>
              <ac:spMk id="2" creationId="{0CE4FB15-80E8-6EEE-7B6C-82293748FB2A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4200884876" sldId="2147483773"/>
              <ac:spMk id="3" creationId="{CDD77D1C-3722-5119-E23F-7F231A35CF42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4200884876" sldId="2147483773"/>
              <ac:spMk id="5" creationId="{84758B6C-B197-8B15-E0AA-4CFC612E1BD4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3:57:39.578" v="56"/>
          <pc:sldLayoutMkLst>
            <pc:docMk/>
            <pc:sldMasterMk cId="1861235880" sldId="2147483705"/>
            <pc:sldLayoutMk cId="677396144" sldId="2147483774"/>
          </pc:sldLayoutMkLst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677396144" sldId="2147483774"/>
              <ac:spMk id="2" creationId="{0CE4FB15-80E8-6EEE-7B6C-82293748FB2A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677396144" sldId="2147483774"/>
              <ac:spMk id="3" creationId="{CDD77D1C-3722-5119-E23F-7F231A35CF42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677396144" sldId="2147483774"/>
              <ac:spMk id="5" creationId="{84758B6C-B197-8B15-E0AA-4CFC612E1BD4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677396144" sldId="2147483774"/>
              <ac:spMk id="8" creationId="{D1390FB6-527F-8B2F-19A1-FFB837B86DA2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3:57:39.578" v="56"/>
          <pc:sldLayoutMkLst>
            <pc:docMk/>
            <pc:sldMasterMk cId="1861235880" sldId="2147483705"/>
            <pc:sldLayoutMk cId="3028663741" sldId="2147483775"/>
          </pc:sldLayoutMkLst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3028663741" sldId="2147483775"/>
              <ac:spMk id="2" creationId="{0CE4FB15-80E8-6EEE-7B6C-82293748FB2A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3028663741" sldId="2147483775"/>
              <ac:spMk id="3" creationId="{CDD77D1C-3722-5119-E23F-7F231A35CF42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3028663741" sldId="2147483775"/>
              <ac:spMk id="4" creationId="{D426AD38-C89A-370C-C864-F3B7B27DFAB9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3028663741" sldId="2147483775"/>
              <ac:spMk id="5" creationId="{84758B6C-B197-8B15-E0AA-4CFC612E1BD4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3028663741" sldId="2147483775"/>
              <ac:spMk id="8" creationId="{D1390FB6-527F-8B2F-19A1-FFB837B86DA2}"/>
            </ac:spMkLst>
          </pc:spChg>
        </pc:sldLayoutChg>
        <pc:sldLayoutChg chg="delSp modSp add del mod">
          <pc:chgData name="Приходько Антон" userId="ffbac12b-3a5b-41af-9dd5-c07a2d215a0b" providerId="ADAL" clId="{E9B52C87-AF64-5946-8004-0C58C03DA64B}" dt="2022-08-27T09:13:09.460" v="1193" actId="2696"/>
          <pc:sldLayoutMkLst>
            <pc:docMk/>
            <pc:sldMasterMk cId="1861235880" sldId="2147483705"/>
            <pc:sldLayoutMk cId="2439974769" sldId="2147483776"/>
          </pc:sldLayoutMkLst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2439974769" sldId="2147483776"/>
              <ac:spMk id="2" creationId="{C692CB48-1DBB-6B92-AB2B-AFC79EFA93F8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2439974769" sldId="2147483776"/>
              <ac:spMk id="3" creationId="{9330D5E1-FB69-AC56-8F41-73E66E2094A2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2439974769" sldId="2147483776"/>
              <ac:spMk id="4" creationId="{8E8F68D8-13D9-D758-584C-A954A9F354FF}"/>
            </ac:spMkLst>
          </pc:spChg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1861235880" sldId="2147483705"/>
              <pc:sldLayoutMk cId="2439974769" sldId="2147483776"/>
              <ac:spMk id="6" creationId="{F6C86027-FB2B-7F38-23C8-5582FF459985}"/>
            </ac:spMkLst>
          </pc:spChg>
          <pc:spChg chg="del">
            <ac:chgData name="Приходько Антон" userId="ffbac12b-3a5b-41af-9dd5-c07a2d215a0b" providerId="ADAL" clId="{E9B52C87-AF64-5946-8004-0C58C03DA64B}" dt="2022-08-27T04:00:32.210" v="77" actId="478"/>
            <ac:spMkLst>
              <pc:docMk/>
              <pc:sldMasterMk cId="1861235880" sldId="2147483705"/>
              <pc:sldLayoutMk cId="2439974769" sldId="2147483776"/>
              <ac:spMk id="12" creationId="{AF45C688-8440-8AFB-7D67-913CFC7CFC6F}"/>
            </ac:spMkLst>
          </pc:spChg>
        </pc:sldLayoutChg>
        <pc:sldLayoutChg chg="addSp delSp modSp add mod modTransition setBg">
          <pc:chgData name="Приходько Антон" userId="ffbac12b-3a5b-41af-9dd5-c07a2d215a0b" providerId="ADAL" clId="{E9B52C87-AF64-5946-8004-0C58C03DA64B}" dt="2022-08-27T09:14:43.425" v="1213"/>
          <pc:sldLayoutMkLst>
            <pc:docMk/>
            <pc:sldMasterMk cId="1861235880" sldId="2147483705"/>
            <pc:sldLayoutMk cId="1497466743" sldId="2147483777"/>
          </pc:sldLayoutMkLst>
          <pc:spChg chg="mod">
            <ac:chgData name="Приходько Антон" userId="ffbac12b-3a5b-41af-9dd5-c07a2d215a0b" providerId="ADAL" clId="{E9B52C87-AF64-5946-8004-0C58C03DA64B}" dt="2022-08-27T06:01:57.818" v="664" actId="13926"/>
            <ac:spMkLst>
              <pc:docMk/>
              <pc:sldMasterMk cId="1861235880" sldId="2147483705"/>
              <pc:sldLayoutMk cId="1497466743" sldId="2147483777"/>
              <ac:spMk id="2" creationId="{9CDD9457-82C8-80F4-6E98-AD736F2BDF51}"/>
            </ac:spMkLst>
          </pc:spChg>
          <pc:spChg chg="mod">
            <ac:chgData name="Приходько Антон" userId="ffbac12b-3a5b-41af-9dd5-c07a2d215a0b" providerId="ADAL" clId="{E9B52C87-AF64-5946-8004-0C58C03DA64B}" dt="2022-08-27T06:01:54.105" v="662" actId="13926"/>
            <ac:spMkLst>
              <pc:docMk/>
              <pc:sldMasterMk cId="1861235880" sldId="2147483705"/>
              <pc:sldLayoutMk cId="1497466743" sldId="2147483777"/>
              <ac:spMk id="3" creationId="{99E1B09A-F506-BC38-5B39-9F4E47A3C9AA}"/>
            </ac:spMkLst>
          </pc:spChg>
          <pc:spChg chg="mod">
            <ac:chgData name="Приходько Антон" userId="ffbac12b-3a5b-41af-9dd5-c07a2d215a0b" providerId="ADAL" clId="{E9B52C87-AF64-5946-8004-0C58C03DA64B}" dt="2022-08-27T06:01:55.939" v="663" actId="13926"/>
            <ac:spMkLst>
              <pc:docMk/>
              <pc:sldMasterMk cId="1861235880" sldId="2147483705"/>
              <pc:sldLayoutMk cId="1497466743" sldId="2147483777"/>
              <ac:spMk id="4" creationId="{6E42D204-098D-02A6-588D-CAFF3E1D5CF8}"/>
            </ac:spMkLst>
          </pc:spChg>
          <pc:spChg chg="mod">
            <ac:chgData name="Приходько Антон" userId="ffbac12b-3a5b-41af-9dd5-c07a2d215a0b" providerId="ADAL" clId="{E9B52C87-AF64-5946-8004-0C58C03DA64B}" dt="2022-08-27T06:02:07.154" v="666" actId="207"/>
            <ac:spMkLst>
              <pc:docMk/>
              <pc:sldMasterMk cId="1861235880" sldId="2147483705"/>
              <pc:sldLayoutMk cId="1497466743" sldId="2147483777"/>
              <ac:spMk id="5" creationId="{E56685CB-715C-CB79-5DC0-79C86D7A1D10}"/>
            </ac:spMkLst>
          </pc:spChg>
          <pc:spChg chg="mod">
            <ac:chgData name="Приходько Антон" userId="ffbac12b-3a5b-41af-9dd5-c07a2d215a0b" providerId="ADAL" clId="{E9B52C87-AF64-5946-8004-0C58C03DA64B}" dt="2022-08-27T06:02:02.625" v="665" actId="13926"/>
            <ac:spMkLst>
              <pc:docMk/>
              <pc:sldMasterMk cId="1861235880" sldId="2147483705"/>
              <pc:sldLayoutMk cId="1497466743" sldId="2147483777"/>
              <ac:spMk id="13" creationId="{D928688C-3D91-9779-92C2-D8EA178BC266}"/>
            </ac:spMkLst>
          </pc:spChg>
          <pc:picChg chg="add mod">
            <ac:chgData name="Приходько Антон" userId="ffbac12b-3a5b-41af-9dd5-c07a2d215a0b" providerId="ADAL" clId="{E9B52C87-AF64-5946-8004-0C58C03DA64B}" dt="2022-08-27T09:14:43.425" v="1213"/>
            <ac:picMkLst>
              <pc:docMk/>
              <pc:sldMasterMk cId="1861235880" sldId="2147483705"/>
              <pc:sldLayoutMk cId="1497466743" sldId="2147483777"/>
              <ac:picMk id="6" creationId="{B187280D-0739-15C1-6186-F5120E9291B7}"/>
            </ac:picMkLst>
          </pc:picChg>
          <pc:picChg chg="del">
            <ac:chgData name="Приходько Антон" userId="ffbac12b-3a5b-41af-9dd5-c07a2d215a0b" providerId="ADAL" clId="{E9B52C87-AF64-5946-8004-0C58C03DA64B}" dt="2022-08-27T09:14:43.127" v="1212" actId="478"/>
            <ac:picMkLst>
              <pc:docMk/>
              <pc:sldMasterMk cId="1861235880" sldId="2147483705"/>
              <pc:sldLayoutMk cId="1497466743" sldId="2147483777"/>
              <ac:picMk id="8" creationId="{73461627-5C40-67C9-9854-5BB38B2CF7AD}"/>
            </ac:picMkLst>
          </pc:picChg>
        </pc:sldLayoutChg>
        <pc:sldLayoutChg chg="addSp delSp modSp add mod modTransition setBg">
          <pc:chgData name="Приходько Антон" userId="ffbac12b-3a5b-41af-9dd5-c07a2d215a0b" providerId="ADAL" clId="{E9B52C87-AF64-5946-8004-0C58C03DA64B}" dt="2022-08-27T09:15:04.268" v="1219"/>
          <pc:sldLayoutMkLst>
            <pc:docMk/>
            <pc:sldMasterMk cId="1861235880" sldId="2147483705"/>
            <pc:sldLayoutMk cId="296748656" sldId="2147483778"/>
          </pc:sldLayoutMkLst>
          <pc:spChg chg="mod">
            <ac:chgData name="Приходько Антон" userId="ffbac12b-3a5b-41af-9dd5-c07a2d215a0b" providerId="ADAL" clId="{E9B52C87-AF64-5946-8004-0C58C03DA64B}" dt="2022-08-27T06:02:32.450" v="673" actId="13926"/>
            <ac:spMkLst>
              <pc:docMk/>
              <pc:sldMasterMk cId="1861235880" sldId="2147483705"/>
              <pc:sldLayoutMk cId="296748656" sldId="2147483778"/>
              <ac:spMk id="2" creationId="{9CDD9457-82C8-80F4-6E98-AD736F2BDF51}"/>
            </ac:spMkLst>
          </pc:spChg>
          <pc:spChg chg="mod">
            <ac:chgData name="Приходько Антон" userId="ffbac12b-3a5b-41af-9dd5-c07a2d215a0b" providerId="ADAL" clId="{E9B52C87-AF64-5946-8004-0C58C03DA64B}" dt="2022-08-27T06:02:29.307" v="671" actId="13926"/>
            <ac:spMkLst>
              <pc:docMk/>
              <pc:sldMasterMk cId="1861235880" sldId="2147483705"/>
              <pc:sldLayoutMk cId="296748656" sldId="2147483778"/>
              <ac:spMk id="3" creationId="{99E1B09A-F506-BC38-5B39-9F4E47A3C9AA}"/>
            </ac:spMkLst>
          </pc:spChg>
          <pc:spChg chg="mod">
            <ac:chgData name="Приходько Антон" userId="ffbac12b-3a5b-41af-9dd5-c07a2d215a0b" providerId="ADAL" clId="{E9B52C87-AF64-5946-8004-0C58C03DA64B}" dt="2022-08-27T06:02:30.848" v="672" actId="13926"/>
            <ac:spMkLst>
              <pc:docMk/>
              <pc:sldMasterMk cId="1861235880" sldId="2147483705"/>
              <pc:sldLayoutMk cId="296748656" sldId="2147483778"/>
              <ac:spMk id="4" creationId="{6E42D204-098D-02A6-588D-CAFF3E1D5CF8}"/>
            </ac:spMkLst>
          </pc:spChg>
          <pc:spChg chg="mod">
            <ac:chgData name="Приходько Антон" userId="ffbac12b-3a5b-41af-9dd5-c07a2d215a0b" providerId="ADAL" clId="{E9B52C87-AF64-5946-8004-0C58C03DA64B}" dt="2022-08-27T06:02:35.642" v="674" actId="207"/>
            <ac:spMkLst>
              <pc:docMk/>
              <pc:sldMasterMk cId="1861235880" sldId="2147483705"/>
              <pc:sldLayoutMk cId="296748656" sldId="2147483778"/>
              <ac:spMk id="5" creationId="{E56685CB-715C-CB79-5DC0-79C86D7A1D10}"/>
            </ac:spMkLst>
          </pc:spChg>
          <pc:spChg chg="mod">
            <ac:chgData name="Приходько Антон" userId="ffbac12b-3a5b-41af-9dd5-c07a2d215a0b" providerId="ADAL" clId="{E9B52C87-AF64-5946-8004-0C58C03DA64B}" dt="2022-08-27T09:14:54" v="1217" actId="27803"/>
            <ac:spMkLst>
              <pc:docMk/>
              <pc:sldMasterMk cId="1861235880" sldId="2147483705"/>
              <pc:sldLayoutMk cId="296748656" sldId="2147483778"/>
              <ac:spMk id="9" creationId="{10BDE66E-628F-7664-1896-E37A042044FC}"/>
            </ac:spMkLst>
          </pc:spChg>
          <pc:spChg chg="mod">
            <ac:chgData name="Приходько Антон" userId="ffbac12b-3a5b-41af-9dd5-c07a2d215a0b" providerId="ADAL" clId="{E9B52C87-AF64-5946-8004-0C58C03DA64B}" dt="2022-08-27T09:14:54" v="1217" actId="27803"/>
            <ac:spMkLst>
              <pc:docMk/>
              <pc:sldMasterMk cId="1861235880" sldId="2147483705"/>
              <pc:sldLayoutMk cId="296748656" sldId="2147483778"/>
              <ac:spMk id="10" creationId="{FCF2DFEC-6919-74A6-9792-CE750747DDAE}"/>
            </ac:spMkLst>
          </pc:spChg>
          <pc:spChg chg="mod">
            <ac:chgData name="Приходько Антон" userId="ffbac12b-3a5b-41af-9dd5-c07a2d215a0b" providerId="ADAL" clId="{E9B52C87-AF64-5946-8004-0C58C03DA64B}" dt="2022-08-27T09:14:54" v="1217" actId="27803"/>
            <ac:spMkLst>
              <pc:docMk/>
              <pc:sldMasterMk cId="1861235880" sldId="2147483705"/>
              <pc:sldLayoutMk cId="296748656" sldId="2147483778"/>
              <ac:spMk id="11" creationId="{CF3CE70D-A87A-5503-DBFF-3C9791B7B05F}"/>
            </ac:spMkLst>
          </pc:spChg>
          <pc:spChg chg="mod">
            <ac:chgData name="Приходько Антон" userId="ffbac12b-3a5b-41af-9dd5-c07a2d215a0b" providerId="ADAL" clId="{E9B52C87-AF64-5946-8004-0C58C03DA64B}" dt="2022-08-27T09:14:54" v="1217" actId="27803"/>
            <ac:spMkLst>
              <pc:docMk/>
              <pc:sldMasterMk cId="1861235880" sldId="2147483705"/>
              <pc:sldLayoutMk cId="296748656" sldId="2147483778"/>
              <ac:spMk id="12" creationId="{E4BCFDEF-7A45-B4BB-D51D-2A775AFA88B6}"/>
            </ac:spMkLst>
          </pc:spChg>
          <pc:spChg chg="mod">
            <ac:chgData name="Приходько Антон" userId="ffbac12b-3a5b-41af-9dd5-c07a2d215a0b" providerId="ADAL" clId="{E9B52C87-AF64-5946-8004-0C58C03DA64B}" dt="2022-08-27T06:02:26.934" v="670" actId="13926"/>
            <ac:spMkLst>
              <pc:docMk/>
              <pc:sldMasterMk cId="1861235880" sldId="2147483705"/>
              <pc:sldLayoutMk cId="296748656" sldId="2147483778"/>
              <ac:spMk id="13" creationId="{D928688C-3D91-9779-92C2-D8EA178BC266}"/>
            </ac:spMkLst>
          </pc:spChg>
          <pc:spChg chg="mod">
            <ac:chgData name="Приходько Антон" userId="ffbac12b-3a5b-41af-9dd5-c07a2d215a0b" providerId="ADAL" clId="{E9B52C87-AF64-5946-8004-0C58C03DA64B}" dt="2022-08-27T09:14:54" v="1217" actId="27803"/>
            <ac:spMkLst>
              <pc:docMk/>
              <pc:sldMasterMk cId="1861235880" sldId="2147483705"/>
              <pc:sldLayoutMk cId="296748656" sldId="2147483778"/>
              <ac:spMk id="15" creationId="{F8BC587A-5014-BF70-0027-CE28A5E11690}"/>
            </ac:spMkLst>
          </pc:spChg>
          <pc:spChg chg="mod">
            <ac:chgData name="Приходько Антон" userId="ffbac12b-3a5b-41af-9dd5-c07a2d215a0b" providerId="ADAL" clId="{E9B52C87-AF64-5946-8004-0C58C03DA64B}" dt="2022-08-27T09:14:54" v="1217" actId="27803"/>
            <ac:spMkLst>
              <pc:docMk/>
              <pc:sldMasterMk cId="1861235880" sldId="2147483705"/>
              <pc:sldLayoutMk cId="296748656" sldId="2147483778"/>
              <ac:spMk id="16" creationId="{3BBBB8B7-C728-FA2D-D33F-23ECB94F76E0}"/>
            </ac:spMkLst>
          </pc:spChg>
          <pc:spChg chg="mod">
            <ac:chgData name="Приходько Антон" userId="ffbac12b-3a5b-41af-9dd5-c07a2d215a0b" providerId="ADAL" clId="{E9B52C87-AF64-5946-8004-0C58C03DA64B}" dt="2022-08-27T09:14:54" v="1217" actId="27803"/>
            <ac:spMkLst>
              <pc:docMk/>
              <pc:sldMasterMk cId="1861235880" sldId="2147483705"/>
              <pc:sldLayoutMk cId="296748656" sldId="2147483778"/>
              <ac:spMk id="17" creationId="{499D67DC-4461-4886-BB9C-1628918A3AEE}"/>
            </ac:spMkLst>
          </pc:spChg>
          <pc:spChg chg="mod">
            <ac:chgData name="Приходько Антон" userId="ffbac12b-3a5b-41af-9dd5-c07a2d215a0b" providerId="ADAL" clId="{E9B52C87-AF64-5946-8004-0C58C03DA64B}" dt="2022-08-27T09:14:54" v="1217" actId="27803"/>
            <ac:spMkLst>
              <pc:docMk/>
              <pc:sldMasterMk cId="1861235880" sldId="2147483705"/>
              <pc:sldLayoutMk cId="296748656" sldId="2147483778"/>
              <ac:spMk id="18" creationId="{CF4C98FA-642A-C12E-6BDD-DB9A36E0545E}"/>
            </ac:spMkLst>
          </pc:spChg>
          <pc:spChg chg="mod">
            <ac:chgData name="Приходько Антон" userId="ffbac12b-3a5b-41af-9dd5-c07a2d215a0b" providerId="ADAL" clId="{E9B52C87-AF64-5946-8004-0C58C03DA64B}" dt="2022-08-27T09:14:54" v="1217" actId="27803"/>
            <ac:spMkLst>
              <pc:docMk/>
              <pc:sldMasterMk cId="1861235880" sldId="2147483705"/>
              <pc:sldLayoutMk cId="296748656" sldId="2147483778"/>
              <ac:spMk id="19" creationId="{0EE7B341-87C3-C10D-251C-4972DEFB2982}"/>
            </ac:spMkLst>
          </pc:spChg>
          <pc:spChg chg="mod">
            <ac:chgData name="Приходько Антон" userId="ffbac12b-3a5b-41af-9dd5-c07a2d215a0b" providerId="ADAL" clId="{E9B52C87-AF64-5946-8004-0C58C03DA64B}" dt="2022-08-27T09:14:54" v="1217" actId="27803"/>
            <ac:spMkLst>
              <pc:docMk/>
              <pc:sldMasterMk cId="1861235880" sldId="2147483705"/>
              <pc:sldLayoutMk cId="296748656" sldId="2147483778"/>
              <ac:spMk id="20" creationId="{527E8775-36E7-73C7-7DAC-05F5572520A7}"/>
            </ac:spMkLst>
          </pc:spChg>
          <pc:spChg chg="mod">
            <ac:chgData name="Приходько Антон" userId="ffbac12b-3a5b-41af-9dd5-c07a2d215a0b" providerId="ADAL" clId="{E9B52C87-AF64-5946-8004-0C58C03DA64B}" dt="2022-08-27T09:15:04.268" v="1219"/>
            <ac:spMkLst>
              <pc:docMk/>
              <pc:sldMasterMk cId="1861235880" sldId="2147483705"/>
              <pc:sldLayoutMk cId="296748656" sldId="2147483778"/>
              <ac:spMk id="22" creationId="{52C0029A-AEF5-AD05-CDEA-4AC6D00BA922}"/>
            </ac:spMkLst>
          </pc:spChg>
          <pc:spChg chg="mod">
            <ac:chgData name="Приходько Антон" userId="ffbac12b-3a5b-41af-9dd5-c07a2d215a0b" providerId="ADAL" clId="{E9B52C87-AF64-5946-8004-0C58C03DA64B}" dt="2022-08-27T09:15:04.268" v="1219"/>
            <ac:spMkLst>
              <pc:docMk/>
              <pc:sldMasterMk cId="1861235880" sldId="2147483705"/>
              <pc:sldLayoutMk cId="296748656" sldId="2147483778"/>
              <ac:spMk id="23" creationId="{F239607B-9005-7468-3002-6B81E2D76597}"/>
            </ac:spMkLst>
          </pc:spChg>
          <pc:spChg chg="mod">
            <ac:chgData name="Приходько Антон" userId="ffbac12b-3a5b-41af-9dd5-c07a2d215a0b" providerId="ADAL" clId="{E9B52C87-AF64-5946-8004-0C58C03DA64B}" dt="2022-08-27T09:15:04.268" v="1219"/>
            <ac:spMkLst>
              <pc:docMk/>
              <pc:sldMasterMk cId="1861235880" sldId="2147483705"/>
              <pc:sldLayoutMk cId="296748656" sldId="2147483778"/>
              <ac:spMk id="24" creationId="{386F3608-81B5-915A-2525-8D5326AF5307}"/>
            </ac:spMkLst>
          </pc:spChg>
          <pc:spChg chg="mod">
            <ac:chgData name="Приходько Антон" userId="ffbac12b-3a5b-41af-9dd5-c07a2d215a0b" providerId="ADAL" clId="{E9B52C87-AF64-5946-8004-0C58C03DA64B}" dt="2022-08-27T09:15:04.268" v="1219"/>
            <ac:spMkLst>
              <pc:docMk/>
              <pc:sldMasterMk cId="1861235880" sldId="2147483705"/>
              <pc:sldLayoutMk cId="296748656" sldId="2147483778"/>
              <ac:spMk id="25" creationId="{72536ED0-0AC6-681A-29A9-B489D2AAFE07}"/>
            </ac:spMkLst>
          </pc:spChg>
          <pc:spChg chg="mod">
            <ac:chgData name="Приходько Антон" userId="ffbac12b-3a5b-41af-9dd5-c07a2d215a0b" providerId="ADAL" clId="{E9B52C87-AF64-5946-8004-0C58C03DA64B}" dt="2022-08-27T09:15:04.268" v="1219"/>
            <ac:spMkLst>
              <pc:docMk/>
              <pc:sldMasterMk cId="1861235880" sldId="2147483705"/>
              <pc:sldLayoutMk cId="296748656" sldId="2147483778"/>
              <ac:spMk id="26" creationId="{F6921583-2B5E-D9E5-2987-C2A7FAC9E4C2}"/>
            </ac:spMkLst>
          </pc:spChg>
          <pc:spChg chg="mod">
            <ac:chgData name="Приходько Антон" userId="ffbac12b-3a5b-41af-9dd5-c07a2d215a0b" providerId="ADAL" clId="{E9B52C87-AF64-5946-8004-0C58C03DA64B}" dt="2022-08-27T09:15:04.268" v="1219"/>
            <ac:spMkLst>
              <pc:docMk/>
              <pc:sldMasterMk cId="1861235880" sldId="2147483705"/>
              <pc:sldLayoutMk cId="296748656" sldId="2147483778"/>
              <ac:spMk id="27" creationId="{7173EE23-B06E-2BAB-5FD3-FAC1FA062491}"/>
            </ac:spMkLst>
          </pc:spChg>
          <pc:spChg chg="mod">
            <ac:chgData name="Приходько Антон" userId="ffbac12b-3a5b-41af-9dd5-c07a2d215a0b" providerId="ADAL" clId="{E9B52C87-AF64-5946-8004-0C58C03DA64B}" dt="2022-08-27T09:15:04.268" v="1219"/>
            <ac:spMkLst>
              <pc:docMk/>
              <pc:sldMasterMk cId="1861235880" sldId="2147483705"/>
              <pc:sldLayoutMk cId="296748656" sldId="2147483778"/>
              <ac:spMk id="28" creationId="{44F84BB7-9BDC-98DC-B9BA-31DE1B39C631}"/>
            </ac:spMkLst>
          </pc:spChg>
          <pc:spChg chg="mod">
            <ac:chgData name="Приходько Антон" userId="ffbac12b-3a5b-41af-9dd5-c07a2d215a0b" providerId="ADAL" clId="{E9B52C87-AF64-5946-8004-0C58C03DA64B}" dt="2022-08-27T09:15:04.268" v="1219"/>
            <ac:spMkLst>
              <pc:docMk/>
              <pc:sldMasterMk cId="1861235880" sldId="2147483705"/>
              <pc:sldLayoutMk cId="296748656" sldId="2147483778"/>
              <ac:spMk id="29" creationId="{95804746-7EAC-A09C-76A2-786D056B41F9}"/>
            </ac:spMkLst>
          </pc:spChg>
          <pc:spChg chg="mod">
            <ac:chgData name="Приходько Антон" userId="ffbac12b-3a5b-41af-9dd5-c07a2d215a0b" providerId="ADAL" clId="{E9B52C87-AF64-5946-8004-0C58C03DA64B}" dt="2022-08-27T09:15:04.268" v="1219"/>
            <ac:spMkLst>
              <pc:docMk/>
              <pc:sldMasterMk cId="1861235880" sldId="2147483705"/>
              <pc:sldLayoutMk cId="296748656" sldId="2147483778"/>
              <ac:spMk id="30" creationId="{F842A9F4-C577-E0BE-D16B-47E6C492C948}"/>
            </ac:spMkLst>
          </pc:spChg>
          <pc:spChg chg="mod">
            <ac:chgData name="Приходько Антон" userId="ffbac12b-3a5b-41af-9dd5-c07a2d215a0b" providerId="ADAL" clId="{E9B52C87-AF64-5946-8004-0C58C03DA64B}" dt="2022-08-27T09:15:04.268" v="1219"/>
            <ac:spMkLst>
              <pc:docMk/>
              <pc:sldMasterMk cId="1861235880" sldId="2147483705"/>
              <pc:sldLayoutMk cId="296748656" sldId="2147483778"/>
              <ac:spMk id="31" creationId="{3D544882-0AE9-D6A3-233C-3AACBE14EEFB}"/>
            </ac:spMkLst>
          </pc:spChg>
          <pc:grpChg chg="add del mod">
            <ac:chgData name="Приходько Антон" userId="ffbac12b-3a5b-41af-9dd5-c07a2d215a0b" providerId="ADAL" clId="{E9B52C87-AF64-5946-8004-0C58C03DA64B}" dt="2022-08-27T09:14:54" v="1217" actId="27803"/>
            <ac:grpSpMkLst>
              <pc:docMk/>
              <pc:sldMasterMk cId="1861235880" sldId="2147483705"/>
              <pc:sldLayoutMk cId="296748656" sldId="2147483778"/>
              <ac:grpSpMk id="7" creationId="{29542D12-A7B6-B5A4-634E-6329A3FB1626}"/>
            </ac:grpSpMkLst>
          </pc:grpChg>
          <pc:grpChg chg="add mod">
            <ac:chgData name="Приходько Антон" userId="ffbac12b-3a5b-41af-9dd5-c07a2d215a0b" providerId="ADAL" clId="{E9B52C87-AF64-5946-8004-0C58C03DA64B}" dt="2022-08-27T09:15:04.268" v="1219"/>
            <ac:grpSpMkLst>
              <pc:docMk/>
              <pc:sldMasterMk cId="1861235880" sldId="2147483705"/>
              <pc:sldLayoutMk cId="296748656" sldId="2147483778"/>
              <ac:grpSpMk id="21" creationId="{D2E18034-6B73-8F55-C4DF-144A82732B5C}"/>
            </ac:grpSpMkLst>
          </pc:grpChg>
          <pc:picChg chg="add del mod">
            <ac:chgData name="Приходько Антон" userId="ffbac12b-3a5b-41af-9dd5-c07a2d215a0b" providerId="ADAL" clId="{E9B52C87-AF64-5946-8004-0C58C03DA64B}" dt="2022-08-27T09:14:54.503" v="1218"/>
            <ac:picMkLst>
              <pc:docMk/>
              <pc:sldMasterMk cId="1861235880" sldId="2147483705"/>
              <pc:sldLayoutMk cId="296748656" sldId="2147483778"/>
              <ac:picMk id="6" creationId="{8C79AAD4-7F7A-9833-1F8A-59D337805A66}"/>
            </ac:picMkLst>
          </pc:picChg>
          <pc:picChg chg="del">
            <ac:chgData name="Приходько Антон" userId="ffbac12b-3a5b-41af-9dd5-c07a2d215a0b" providerId="ADAL" clId="{E9B52C87-AF64-5946-8004-0C58C03DA64B}" dt="2022-08-27T09:14:47.716" v="1214" actId="478"/>
            <ac:picMkLst>
              <pc:docMk/>
              <pc:sldMasterMk cId="1861235880" sldId="2147483705"/>
              <pc:sldLayoutMk cId="296748656" sldId="2147483778"/>
              <ac:picMk id="8" creationId="{73461627-5C40-67C9-9854-5BB38B2CF7AD}"/>
            </ac:picMkLst>
          </pc:picChg>
          <pc:picChg chg="mod">
            <ac:chgData name="Приходько Антон" userId="ffbac12b-3a5b-41af-9dd5-c07a2d215a0b" providerId="ADAL" clId="{E9B52C87-AF64-5946-8004-0C58C03DA64B}" dt="2022-08-27T06:02:21.248" v="669" actId="692"/>
            <ac:picMkLst>
              <pc:docMk/>
              <pc:sldMasterMk cId="1861235880" sldId="2147483705"/>
              <pc:sldLayoutMk cId="296748656" sldId="2147483778"/>
              <ac:picMk id="14" creationId="{496081BF-0689-E9F2-3589-9AC8ECD14ECF}"/>
            </ac:picMkLst>
          </pc:picChg>
        </pc:sldLayoutChg>
        <pc:sldLayoutChg chg="addSp delSp modSp mod">
          <pc:chgData name="Приходько Антон" userId="ffbac12b-3a5b-41af-9dd5-c07a2d215a0b" providerId="ADAL" clId="{E9B52C87-AF64-5946-8004-0C58C03DA64B}" dt="2022-08-27T09:12:27.043" v="1181"/>
          <pc:sldLayoutMkLst>
            <pc:docMk/>
            <pc:sldMasterMk cId="1861235880" sldId="2147483705"/>
            <pc:sldLayoutMk cId="1550665711" sldId="2147483779"/>
          </pc:sldLayoutMkLst>
          <pc:picChg chg="add mod">
            <ac:chgData name="Приходько Антон" userId="ffbac12b-3a5b-41af-9dd5-c07a2d215a0b" providerId="ADAL" clId="{E9B52C87-AF64-5946-8004-0C58C03DA64B}" dt="2022-08-27T09:12:27.043" v="1181"/>
            <ac:picMkLst>
              <pc:docMk/>
              <pc:sldMasterMk cId="1861235880" sldId="2147483705"/>
              <pc:sldLayoutMk cId="1550665711" sldId="2147483779"/>
              <ac:picMk id="2" creationId="{F308A6C0-7DC9-7F30-64FF-CB4296E0383C}"/>
            </ac:picMkLst>
          </pc:picChg>
          <pc:picChg chg="del">
            <ac:chgData name="Приходько Антон" userId="ffbac12b-3a5b-41af-9dd5-c07a2d215a0b" providerId="ADAL" clId="{E9B52C87-AF64-5946-8004-0C58C03DA64B}" dt="2022-08-27T09:12:26.772" v="1180" actId="478"/>
            <ac:picMkLst>
              <pc:docMk/>
              <pc:sldMasterMk cId="1861235880" sldId="2147483705"/>
              <pc:sldLayoutMk cId="1550665711" sldId="2147483779"/>
              <ac:picMk id="5" creationId="{838F4E57-41F3-5B16-F96F-94FE8DDF89D4}"/>
            </ac:picMkLst>
          </pc:picChg>
        </pc:sldLayoutChg>
        <pc:sldLayoutChg chg="addSp delSp modSp mod">
          <pc:chgData name="Приходько Антон" userId="ffbac12b-3a5b-41af-9dd5-c07a2d215a0b" providerId="ADAL" clId="{E9B52C87-AF64-5946-8004-0C58C03DA64B}" dt="2022-08-27T09:12:59.221" v="1192" actId="1076"/>
          <pc:sldLayoutMkLst>
            <pc:docMk/>
            <pc:sldMasterMk cId="1861235880" sldId="2147483705"/>
            <pc:sldLayoutMk cId="2686584508" sldId="2147483780"/>
          </pc:sldLayoutMkLst>
          <pc:spChg chg="mod">
            <ac:chgData name="Приходько Антон" userId="ffbac12b-3a5b-41af-9dd5-c07a2d215a0b" providerId="ADAL" clId="{E9B52C87-AF64-5946-8004-0C58C03DA64B}" dt="2022-08-27T09:12:36.382" v="1184" actId="27803"/>
            <ac:spMkLst>
              <pc:docMk/>
              <pc:sldMasterMk cId="1861235880" sldId="2147483705"/>
              <pc:sldLayoutMk cId="2686584508" sldId="2147483780"/>
              <ac:spMk id="8" creationId="{A9E74330-4DBA-E53C-B779-8D4B46665562}"/>
            </ac:spMkLst>
          </pc:spChg>
          <pc:spChg chg="mod">
            <ac:chgData name="Приходько Антон" userId="ffbac12b-3a5b-41af-9dd5-c07a2d215a0b" providerId="ADAL" clId="{E9B52C87-AF64-5946-8004-0C58C03DA64B}" dt="2022-08-27T09:12:36.382" v="1184" actId="27803"/>
            <ac:spMkLst>
              <pc:docMk/>
              <pc:sldMasterMk cId="1861235880" sldId="2147483705"/>
              <pc:sldLayoutMk cId="2686584508" sldId="2147483780"/>
              <ac:spMk id="9" creationId="{098FE26D-86E4-21BE-842A-5245E03BE997}"/>
            </ac:spMkLst>
          </pc:spChg>
          <pc:spChg chg="mod">
            <ac:chgData name="Приходько Антон" userId="ffbac12b-3a5b-41af-9dd5-c07a2d215a0b" providerId="ADAL" clId="{E9B52C87-AF64-5946-8004-0C58C03DA64B}" dt="2022-08-27T09:12:36.382" v="1184" actId="27803"/>
            <ac:spMkLst>
              <pc:docMk/>
              <pc:sldMasterMk cId="1861235880" sldId="2147483705"/>
              <pc:sldLayoutMk cId="2686584508" sldId="2147483780"/>
              <ac:spMk id="11" creationId="{D03AE7E1-5776-EBF8-AB65-37EC06551003}"/>
            </ac:spMkLst>
          </pc:spChg>
          <pc:spChg chg="mod">
            <ac:chgData name="Приходько Антон" userId="ffbac12b-3a5b-41af-9dd5-c07a2d215a0b" providerId="ADAL" clId="{E9B52C87-AF64-5946-8004-0C58C03DA64B}" dt="2022-08-27T09:12:36.382" v="1184" actId="27803"/>
            <ac:spMkLst>
              <pc:docMk/>
              <pc:sldMasterMk cId="1861235880" sldId="2147483705"/>
              <pc:sldLayoutMk cId="2686584508" sldId="2147483780"/>
              <ac:spMk id="13" creationId="{347659EA-160F-6A74-A360-EE7483B2B83B}"/>
            </ac:spMkLst>
          </pc:spChg>
          <pc:spChg chg="mod">
            <ac:chgData name="Приходько Антон" userId="ffbac12b-3a5b-41af-9dd5-c07a2d215a0b" providerId="ADAL" clId="{E9B52C87-AF64-5946-8004-0C58C03DA64B}" dt="2022-08-27T09:12:36.382" v="1184" actId="27803"/>
            <ac:spMkLst>
              <pc:docMk/>
              <pc:sldMasterMk cId="1861235880" sldId="2147483705"/>
              <pc:sldLayoutMk cId="2686584508" sldId="2147483780"/>
              <ac:spMk id="14" creationId="{8B92AB93-3EC5-E4B1-4271-254B3931B9E8}"/>
            </ac:spMkLst>
          </pc:spChg>
          <pc:spChg chg="mod">
            <ac:chgData name="Приходько Антон" userId="ffbac12b-3a5b-41af-9dd5-c07a2d215a0b" providerId="ADAL" clId="{E9B52C87-AF64-5946-8004-0C58C03DA64B}" dt="2022-08-27T09:12:36.382" v="1184" actId="27803"/>
            <ac:spMkLst>
              <pc:docMk/>
              <pc:sldMasterMk cId="1861235880" sldId="2147483705"/>
              <pc:sldLayoutMk cId="2686584508" sldId="2147483780"/>
              <ac:spMk id="15" creationId="{C947D872-4610-51A2-9D26-97EF162DFE93}"/>
            </ac:spMkLst>
          </pc:spChg>
          <pc:spChg chg="mod">
            <ac:chgData name="Приходько Антон" userId="ffbac12b-3a5b-41af-9dd5-c07a2d215a0b" providerId="ADAL" clId="{E9B52C87-AF64-5946-8004-0C58C03DA64B}" dt="2022-08-27T09:12:36.382" v="1184" actId="27803"/>
            <ac:spMkLst>
              <pc:docMk/>
              <pc:sldMasterMk cId="1861235880" sldId="2147483705"/>
              <pc:sldLayoutMk cId="2686584508" sldId="2147483780"/>
              <ac:spMk id="16" creationId="{23BD0818-0984-3A5E-5FB0-A547A13FCF58}"/>
            </ac:spMkLst>
          </pc:spChg>
          <pc:spChg chg="mod">
            <ac:chgData name="Приходько Антон" userId="ffbac12b-3a5b-41af-9dd5-c07a2d215a0b" providerId="ADAL" clId="{E9B52C87-AF64-5946-8004-0C58C03DA64B}" dt="2022-08-27T09:12:45.182" v="1189" actId="207"/>
            <ac:spMkLst>
              <pc:docMk/>
              <pc:sldMasterMk cId="1861235880" sldId="2147483705"/>
              <pc:sldLayoutMk cId="2686584508" sldId="2147483780"/>
              <ac:spMk id="17" creationId="{3C8897A4-FBCC-68AC-7ECA-7DC881BE5231}"/>
            </ac:spMkLst>
          </pc:spChg>
          <pc:spChg chg="mod">
            <ac:chgData name="Приходько Антон" userId="ffbac12b-3a5b-41af-9dd5-c07a2d215a0b" providerId="ADAL" clId="{E9B52C87-AF64-5946-8004-0C58C03DA64B}" dt="2022-08-27T09:12:36.382" v="1184" actId="27803"/>
            <ac:spMkLst>
              <pc:docMk/>
              <pc:sldMasterMk cId="1861235880" sldId="2147483705"/>
              <pc:sldLayoutMk cId="2686584508" sldId="2147483780"/>
              <ac:spMk id="18" creationId="{9DF166B2-F6A5-808A-4A9B-E069705B853F}"/>
            </ac:spMkLst>
          </pc:spChg>
          <pc:spChg chg="mod">
            <ac:chgData name="Приходько Антон" userId="ffbac12b-3a5b-41af-9dd5-c07a2d215a0b" providerId="ADAL" clId="{E9B52C87-AF64-5946-8004-0C58C03DA64B}" dt="2022-08-27T09:12:36.382" v="1184" actId="27803"/>
            <ac:spMkLst>
              <pc:docMk/>
              <pc:sldMasterMk cId="1861235880" sldId="2147483705"/>
              <pc:sldLayoutMk cId="2686584508" sldId="2147483780"/>
              <ac:spMk id="19" creationId="{48E628CF-0164-BD9F-AB83-09BE44318C76}"/>
            </ac:spMkLst>
          </pc:spChg>
          <pc:grpChg chg="del mod">
            <ac:chgData name="Приходько Антон" userId="ffbac12b-3a5b-41af-9dd5-c07a2d215a0b" providerId="ADAL" clId="{E9B52C87-AF64-5946-8004-0C58C03DA64B}" dt="2022-08-27T09:12:36.382" v="1184" actId="27803"/>
            <ac:grpSpMkLst>
              <pc:docMk/>
              <pc:sldMasterMk cId="1861235880" sldId="2147483705"/>
              <pc:sldLayoutMk cId="2686584508" sldId="2147483780"/>
              <ac:grpSpMk id="5" creationId="{D120F1AE-3283-7408-3BDB-A98B63ACB715}"/>
            </ac:grpSpMkLst>
          </pc:grpChg>
          <pc:grpChg chg="add mod">
            <ac:chgData name="Приходько Антон" userId="ffbac12b-3a5b-41af-9dd5-c07a2d215a0b" providerId="ADAL" clId="{E9B52C87-AF64-5946-8004-0C58C03DA64B}" dt="2022-08-27T09:12:59.221" v="1192" actId="1076"/>
            <ac:grpSpMkLst>
              <pc:docMk/>
              <pc:sldMasterMk cId="1861235880" sldId="2147483705"/>
              <pc:sldLayoutMk cId="2686584508" sldId="2147483780"/>
              <ac:grpSpMk id="20" creationId="{11358E28-A35D-0EA3-D235-DB5D5DED7509}"/>
            </ac:grpSpMkLst>
          </pc:grpChg>
          <pc:picChg chg="del">
            <ac:chgData name="Приходько Антон" userId="ffbac12b-3a5b-41af-9dd5-c07a2d215a0b" providerId="ADAL" clId="{E9B52C87-AF64-5946-8004-0C58C03DA64B}" dt="2022-08-27T09:12:29.112" v="1182" actId="478"/>
            <ac:picMkLst>
              <pc:docMk/>
              <pc:sldMasterMk cId="1861235880" sldId="2147483705"/>
              <pc:sldLayoutMk cId="2686584508" sldId="2147483780"/>
              <ac:picMk id="2" creationId="{A8CD6A22-D936-DD8E-157E-F36A89362F7E}"/>
            </ac:picMkLst>
          </pc:picChg>
          <pc:picChg chg="add del mod">
            <ac:chgData name="Приходько Антон" userId="ffbac12b-3a5b-41af-9dd5-c07a2d215a0b" providerId="ADAL" clId="{E9B52C87-AF64-5946-8004-0C58C03DA64B}" dt="2022-08-27T09:12:36.382" v="1184" actId="27803"/>
            <ac:picMkLst>
              <pc:docMk/>
              <pc:sldMasterMk cId="1861235880" sldId="2147483705"/>
              <pc:sldLayoutMk cId="2686584508" sldId="2147483780"/>
              <ac:picMk id="4" creationId="{FE128307-CACC-3FA7-4724-AE829CB3352E}"/>
            </ac:picMkLst>
          </pc:picChg>
          <pc:picChg chg="mod">
            <ac:chgData name="Приходько Антон" userId="ffbac12b-3a5b-41af-9dd5-c07a2d215a0b" providerId="ADAL" clId="{E9B52C87-AF64-5946-8004-0C58C03DA64B}" dt="2022-08-27T09:12:39.615" v="1186" actId="1076"/>
            <ac:picMkLst>
              <pc:docMk/>
              <pc:sldMasterMk cId="1861235880" sldId="2147483705"/>
              <pc:sldLayoutMk cId="2686584508" sldId="2147483780"/>
              <ac:picMk id="7" creationId="{40AEEAB8-6540-3DEC-13AE-2651C284B2D1}"/>
            </ac:picMkLst>
          </pc:picChg>
        </pc:sldLayoutChg>
        <pc:sldLayoutChg chg="delSp modSp add mod modTransition setBg">
          <pc:chgData name="Приходько Антон" userId="ffbac12b-3a5b-41af-9dd5-c07a2d215a0b" providerId="ADAL" clId="{E9B52C87-AF64-5946-8004-0C58C03DA64B}" dt="2022-08-27T09:17:54.443" v="1239" actId="207"/>
          <pc:sldLayoutMkLst>
            <pc:docMk/>
            <pc:sldMasterMk cId="1861235880" sldId="2147483705"/>
            <pc:sldLayoutMk cId="66360574" sldId="2147483781"/>
          </pc:sldLayoutMkLst>
          <pc:spChg chg="del mod">
            <ac:chgData name="Приходько Антон" userId="ffbac12b-3a5b-41af-9dd5-c07a2d215a0b" providerId="ADAL" clId="{E9B52C87-AF64-5946-8004-0C58C03DA64B}" dt="2022-08-27T09:17:32.858" v="1236" actId="478"/>
            <ac:spMkLst>
              <pc:docMk/>
              <pc:sldMasterMk cId="1861235880" sldId="2147483705"/>
              <pc:sldLayoutMk cId="66360574" sldId="2147483781"/>
              <ac:spMk id="5" creationId="{E56685CB-715C-CB79-5DC0-79C86D7A1D10}"/>
            </ac:spMkLst>
          </pc:spChg>
          <pc:spChg chg="mod">
            <ac:chgData name="Приходько Антон" userId="ffbac12b-3a5b-41af-9dd5-c07a2d215a0b" providerId="ADAL" clId="{E9B52C87-AF64-5946-8004-0C58C03DA64B}" dt="2022-08-27T09:17:26.019" v="1234" actId="13926"/>
            <ac:spMkLst>
              <pc:docMk/>
              <pc:sldMasterMk cId="1861235880" sldId="2147483705"/>
              <pc:sldLayoutMk cId="66360574" sldId="2147483781"/>
              <ac:spMk id="13" creationId="{D928688C-3D91-9779-92C2-D8EA178BC266}"/>
            </ac:spMkLst>
          </pc:spChg>
          <pc:grpChg chg="mod">
            <ac:chgData name="Приходько Антон" userId="ffbac12b-3a5b-41af-9dd5-c07a2d215a0b" providerId="ADAL" clId="{E9B52C87-AF64-5946-8004-0C58C03DA64B}" dt="2022-08-27T09:17:35.662" v="1238" actId="1076"/>
            <ac:grpSpMkLst>
              <pc:docMk/>
              <pc:sldMasterMk cId="1861235880" sldId="2147483705"/>
              <pc:sldLayoutMk cId="66360574" sldId="2147483781"/>
              <ac:grpSpMk id="6" creationId="{6DE6B30B-2A88-949A-98A2-56846D260C1B}"/>
            </ac:grpSpMkLst>
          </pc:grpChg>
          <pc:picChg chg="mod">
            <ac:chgData name="Приходько Антон" userId="ffbac12b-3a5b-41af-9dd5-c07a2d215a0b" providerId="ADAL" clId="{E9B52C87-AF64-5946-8004-0C58C03DA64B}" dt="2022-08-27T09:17:54.443" v="1239" actId="207"/>
            <ac:picMkLst>
              <pc:docMk/>
              <pc:sldMasterMk cId="1861235880" sldId="2147483705"/>
              <pc:sldLayoutMk cId="66360574" sldId="2147483781"/>
              <ac:picMk id="7" creationId="{CD732FA8-89B2-4440-6148-F97F4A9E28FA}"/>
            </ac:picMkLst>
          </pc:picChg>
        </pc:sldLayoutChg>
        <pc:sldLayoutChg chg="addSp delSp modSp add mod modTransition setBg">
          <pc:chgData name="Приходько Антон" userId="ffbac12b-3a5b-41af-9dd5-c07a2d215a0b" providerId="ADAL" clId="{E9B52C87-AF64-5946-8004-0C58C03DA64B}" dt="2022-08-27T09:20:18.008" v="1368" actId="164"/>
          <pc:sldLayoutMkLst>
            <pc:docMk/>
            <pc:sldMasterMk cId="1861235880" sldId="2147483705"/>
            <pc:sldLayoutMk cId="98323214" sldId="2147483782"/>
          </pc:sldLayoutMkLst>
          <pc:spChg chg="del">
            <ac:chgData name="Приходько Антон" userId="ffbac12b-3a5b-41af-9dd5-c07a2d215a0b" providerId="ADAL" clId="{E9B52C87-AF64-5946-8004-0C58C03DA64B}" dt="2022-08-27T09:18:20.861" v="1244" actId="478"/>
            <ac:spMkLst>
              <pc:docMk/>
              <pc:sldMasterMk cId="1861235880" sldId="2147483705"/>
              <pc:sldLayoutMk cId="98323214" sldId="2147483782"/>
              <ac:spMk id="5" creationId="{E56685CB-715C-CB79-5DC0-79C86D7A1D10}"/>
            </ac:spMkLst>
          </pc:spChg>
          <pc:spChg chg="mod">
            <ac:chgData name="Приходько Антон" userId="ffbac12b-3a5b-41af-9dd5-c07a2d215a0b" providerId="ADAL" clId="{E9B52C87-AF64-5946-8004-0C58C03DA64B}" dt="2022-08-27T09:20:12.292" v="1366" actId="27803"/>
            <ac:spMkLst>
              <pc:docMk/>
              <pc:sldMasterMk cId="1861235880" sldId="2147483705"/>
              <pc:sldLayoutMk cId="98323214" sldId="2147483782"/>
              <ac:spMk id="11" creationId="{A5BDFBBB-DE8A-7CC0-3935-DAF5B7F34C54}"/>
            </ac:spMkLst>
          </pc:spChg>
          <pc:spChg chg="mod">
            <ac:chgData name="Приходько Антон" userId="ffbac12b-3a5b-41af-9dd5-c07a2d215a0b" providerId="ADAL" clId="{E9B52C87-AF64-5946-8004-0C58C03DA64B}" dt="2022-08-27T09:20:12.292" v="1366" actId="27803"/>
            <ac:spMkLst>
              <pc:docMk/>
              <pc:sldMasterMk cId="1861235880" sldId="2147483705"/>
              <pc:sldLayoutMk cId="98323214" sldId="2147483782"/>
              <ac:spMk id="12" creationId="{6D8426BD-EBE9-F14D-581E-D0F678F8D9CD}"/>
            </ac:spMkLst>
          </pc:spChg>
          <pc:spChg chg="mod">
            <ac:chgData name="Приходько Антон" userId="ffbac12b-3a5b-41af-9dd5-c07a2d215a0b" providerId="ADAL" clId="{E9B52C87-AF64-5946-8004-0C58C03DA64B}" dt="2022-08-27T09:18:18.549" v="1243" actId="13926"/>
            <ac:spMkLst>
              <pc:docMk/>
              <pc:sldMasterMk cId="1861235880" sldId="2147483705"/>
              <pc:sldLayoutMk cId="98323214" sldId="2147483782"/>
              <ac:spMk id="13" creationId="{D928688C-3D91-9779-92C2-D8EA178BC266}"/>
            </ac:spMkLst>
          </pc:spChg>
          <pc:spChg chg="mod">
            <ac:chgData name="Приходько Антон" userId="ffbac12b-3a5b-41af-9dd5-c07a2d215a0b" providerId="ADAL" clId="{E9B52C87-AF64-5946-8004-0C58C03DA64B}" dt="2022-08-27T09:20:12.292" v="1366" actId="27803"/>
            <ac:spMkLst>
              <pc:docMk/>
              <pc:sldMasterMk cId="1861235880" sldId="2147483705"/>
              <pc:sldLayoutMk cId="98323214" sldId="2147483782"/>
              <ac:spMk id="14" creationId="{B8C0F092-AD93-17D6-D4E4-77FA9566C9E3}"/>
            </ac:spMkLst>
          </pc:spChg>
          <pc:spChg chg="mod">
            <ac:chgData name="Приходько Антон" userId="ffbac12b-3a5b-41af-9dd5-c07a2d215a0b" providerId="ADAL" clId="{E9B52C87-AF64-5946-8004-0C58C03DA64B}" dt="2022-08-27T09:20:12.292" v="1366" actId="27803"/>
            <ac:spMkLst>
              <pc:docMk/>
              <pc:sldMasterMk cId="1861235880" sldId="2147483705"/>
              <pc:sldLayoutMk cId="98323214" sldId="2147483782"/>
              <ac:spMk id="15" creationId="{2807897E-C4F1-BAEE-D0EA-471E53D9F306}"/>
            </ac:spMkLst>
          </pc:spChg>
          <pc:spChg chg="mod">
            <ac:chgData name="Приходько Антон" userId="ffbac12b-3a5b-41af-9dd5-c07a2d215a0b" providerId="ADAL" clId="{E9B52C87-AF64-5946-8004-0C58C03DA64B}" dt="2022-08-27T09:20:12.292" v="1366" actId="27803"/>
            <ac:spMkLst>
              <pc:docMk/>
              <pc:sldMasterMk cId="1861235880" sldId="2147483705"/>
              <pc:sldLayoutMk cId="98323214" sldId="2147483782"/>
              <ac:spMk id="16" creationId="{F1202B2A-E698-3853-6173-8F09E20BE10A}"/>
            </ac:spMkLst>
          </pc:spChg>
          <pc:spChg chg="mod">
            <ac:chgData name="Приходько Антон" userId="ffbac12b-3a5b-41af-9dd5-c07a2d215a0b" providerId="ADAL" clId="{E9B52C87-AF64-5946-8004-0C58C03DA64B}" dt="2022-08-27T09:20:12.292" v="1366" actId="27803"/>
            <ac:spMkLst>
              <pc:docMk/>
              <pc:sldMasterMk cId="1861235880" sldId="2147483705"/>
              <pc:sldLayoutMk cId="98323214" sldId="2147483782"/>
              <ac:spMk id="17" creationId="{1731BBA6-EAA0-3855-751F-53925952C229}"/>
            </ac:spMkLst>
          </pc:spChg>
          <pc:spChg chg="mod">
            <ac:chgData name="Приходько Антон" userId="ffbac12b-3a5b-41af-9dd5-c07a2d215a0b" providerId="ADAL" clId="{E9B52C87-AF64-5946-8004-0C58C03DA64B}" dt="2022-08-27T09:20:12.292" v="1366" actId="27803"/>
            <ac:spMkLst>
              <pc:docMk/>
              <pc:sldMasterMk cId="1861235880" sldId="2147483705"/>
              <pc:sldLayoutMk cId="98323214" sldId="2147483782"/>
              <ac:spMk id="18" creationId="{78D29921-0D78-AC04-CE78-F99AD130E394}"/>
            </ac:spMkLst>
          </pc:spChg>
          <pc:spChg chg="mod">
            <ac:chgData name="Приходько Антон" userId="ffbac12b-3a5b-41af-9dd5-c07a2d215a0b" providerId="ADAL" clId="{E9B52C87-AF64-5946-8004-0C58C03DA64B}" dt="2022-08-27T09:20:15.759" v="1367" actId="207"/>
            <ac:spMkLst>
              <pc:docMk/>
              <pc:sldMasterMk cId="1861235880" sldId="2147483705"/>
              <pc:sldLayoutMk cId="98323214" sldId="2147483782"/>
              <ac:spMk id="19" creationId="{290905F1-7659-5348-4E70-AD7C7F096605}"/>
            </ac:spMkLst>
          </pc:spChg>
          <pc:spChg chg="mod">
            <ac:chgData name="Приходько Антон" userId="ffbac12b-3a5b-41af-9dd5-c07a2d215a0b" providerId="ADAL" clId="{E9B52C87-AF64-5946-8004-0C58C03DA64B}" dt="2022-08-27T09:20:12.292" v="1366" actId="27803"/>
            <ac:spMkLst>
              <pc:docMk/>
              <pc:sldMasterMk cId="1861235880" sldId="2147483705"/>
              <pc:sldLayoutMk cId="98323214" sldId="2147483782"/>
              <ac:spMk id="20" creationId="{DB194BD1-CD42-0DCB-9836-0A2C7D5994F8}"/>
            </ac:spMkLst>
          </pc:spChg>
          <pc:spChg chg="mod">
            <ac:chgData name="Приходько Антон" userId="ffbac12b-3a5b-41af-9dd5-c07a2d215a0b" providerId="ADAL" clId="{E9B52C87-AF64-5946-8004-0C58C03DA64B}" dt="2022-08-27T09:20:12.292" v="1366" actId="27803"/>
            <ac:spMkLst>
              <pc:docMk/>
              <pc:sldMasterMk cId="1861235880" sldId="2147483705"/>
              <pc:sldLayoutMk cId="98323214" sldId="2147483782"/>
              <ac:spMk id="21" creationId="{005BC152-35BD-4D84-2451-8621D4959523}"/>
            </ac:spMkLst>
          </pc:spChg>
          <pc:grpChg chg="del mod">
            <ac:chgData name="Приходько Антон" userId="ffbac12b-3a5b-41af-9dd5-c07a2d215a0b" providerId="ADAL" clId="{E9B52C87-AF64-5946-8004-0C58C03DA64B}" dt="2022-08-27T09:20:12.292" v="1366" actId="27803"/>
            <ac:grpSpMkLst>
              <pc:docMk/>
              <pc:sldMasterMk cId="1861235880" sldId="2147483705"/>
              <pc:sldLayoutMk cId="98323214" sldId="2147483782"/>
              <ac:grpSpMk id="8" creationId="{6B5DDD6B-75B7-24C7-ED23-7AD03C7D2C5E}"/>
            </ac:grpSpMkLst>
          </pc:grpChg>
          <pc:grpChg chg="add">
            <ac:chgData name="Приходько Антон" userId="ffbac12b-3a5b-41af-9dd5-c07a2d215a0b" providerId="ADAL" clId="{E9B52C87-AF64-5946-8004-0C58C03DA64B}" dt="2022-08-27T09:20:18.008" v="1368" actId="164"/>
            <ac:grpSpMkLst>
              <pc:docMk/>
              <pc:sldMasterMk cId="1861235880" sldId="2147483705"/>
              <pc:sldLayoutMk cId="98323214" sldId="2147483782"/>
              <ac:grpSpMk id="22" creationId="{47212BAB-5A48-2A06-B550-985EB9EC3381}"/>
            </ac:grpSpMkLst>
          </pc:grpChg>
          <pc:picChg chg="mod">
            <ac:chgData name="Приходько Антон" userId="ffbac12b-3a5b-41af-9dd5-c07a2d215a0b" providerId="ADAL" clId="{E9B52C87-AF64-5946-8004-0C58C03DA64B}" dt="2022-08-27T09:18:14.585" v="1242" actId="207"/>
            <ac:picMkLst>
              <pc:docMk/>
              <pc:sldMasterMk cId="1861235880" sldId="2147483705"/>
              <pc:sldLayoutMk cId="98323214" sldId="2147483782"/>
              <ac:picMk id="7" creationId="{CD732FA8-89B2-4440-6148-F97F4A9E28FA}"/>
            </ac:picMkLst>
          </pc:picChg>
          <pc:picChg chg="mod">
            <ac:chgData name="Приходько Антон" userId="ffbac12b-3a5b-41af-9dd5-c07a2d215a0b" providerId="ADAL" clId="{E9B52C87-AF64-5946-8004-0C58C03DA64B}" dt="2022-08-27T09:18:09.432" v="1241" actId="692"/>
            <ac:picMkLst>
              <pc:docMk/>
              <pc:sldMasterMk cId="1861235880" sldId="2147483705"/>
              <pc:sldLayoutMk cId="98323214" sldId="2147483782"/>
              <ac:picMk id="9" creationId="{A4017C1B-F627-5531-07A8-58A3ED28DF44}"/>
            </ac:picMkLst>
          </pc:picChg>
          <pc:picChg chg="del">
            <ac:chgData name="Приходько Антон" userId="ffbac12b-3a5b-41af-9dd5-c07a2d215a0b" providerId="ADAL" clId="{E9B52C87-AF64-5946-8004-0C58C03DA64B}" dt="2022-08-27T09:20:12.292" v="1366" actId="27803"/>
            <ac:picMkLst>
              <pc:docMk/>
              <pc:sldMasterMk cId="1861235880" sldId="2147483705"/>
              <pc:sldLayoutMk cId="98323214" sldId="2147483782"/>
              <ac:picMk id="10" creationId="{4DC913C3-FD1D-A8A5-F953-803B49D7C1DE}"/>
            </ac:picMkLst>
          </pc:picChg>
        </pc:sldLayoutChg>
      </pc:sldMasterChg>
      <pc:sldMasterChg chg="modSp modSldLayout">
        <pc:chgData name="Приходько Антон" userId="ffbac12b-3a5b-41af-9dd5-c07a2d215a0b" providerId="ADAL" clId="{E9B52C87-AF64-5946-8004-0C58C03DA64B}" dt="2022-08-27T05:47:59.283" v="589"/>
        <pc:sldMasterMkLst>
          <pc:docMk/>
          <pc:sldMasterMk cId="2019881494" sldId="2147483724"/>
        </pc:sldMasterMkLst>
        <pc:spChg chg="mod">
          <ac:chgData name="Приходько Антон" userId="ffbac12b-3a5b-41af-9dd5-c07a2d215a0b" providerId="ADAL" clId="{E9B52C87-AF64-5946-8004-0C58C03DA64B}" dt="2022-08-27T03:57:39.578" v="56"/>
          <ac:spMkLst>
            <pc:docMk/>
            <pc:sldMasterMk cId="2019881494" sldId="2147483724"/>
            <ac:spMk id="3" creationId="{967DAA7E-0241-61ED-141C-9B0DB45F0CD4}"/>
          </ac:spMkLst>
        </pc:spChg>
        <pc:spChg chg="mod">
          <ac:chgData name="Приходько Антон" userId="ffbac12b-3a5b-41af-9dd5-c07a2d215a0b" providerId="ADAL" clId="{E9B52C87-AF64-5946-8004-0C58C03DA64B}" dt="2022-08-27T03:57:39.578" v="56"/>
          <ac:spMkLst>
            <pc:docMk/>
            <pc:sldMasterMk cId="2019881494" sldId="2147483724"/>
            <ac:spMk id="8" creationId="{8BB334E0-74EE-75F1-F001-0892BB7911DB}"/>
          </ac:spMkLst>
        </pc:spChg>
        <pc:sldLayoutChg chg="modSp">
          <pc:chgData name="Приходько Антон" userId="ffbac12b-3a5b-41af-9dd5-c07a2d215a0b" providerId="ADAL" clId="{E9B52C87-AF64-5946-8004-0C58C03DA64B}" dt="2022-08-27T05:47:59.283" v="589"/>
          <pc:sldLayoutMkLst>
            <pc:docMk/>
            <pc:sldMasterMk cId="2019881494" sldId="2147483724"/>
            <pc:sldLayoutMk cId="556547355" sldId="2147483725"/>
          </pc:sldLayoutMkLst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2019881494" sldId="2147483724"/>
              <pc:sldLayoutMk cId="556547355" sldId="2147483725"/>
              <ac:spMk id="6" creationId="{E6253DEA-C259-E8F2-36C5-BAD6BD4EEFCE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2019881494" sldId="2147483724"/>
              <pc:sldLayoutMk cId="556547355" sldId="2147483725"/>
              <ac:spMk id="8" creationId="{5BBE1685-BB9E-C2E6-7A9F-94D9DF5A7B8A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5:47:59.283" v="589"/>
          <pc:sldLayoutMkLst>
            <pc:docMk/>
            <pc:sldMasterMk cId="2019881494" sldId="2147483724"/>
            <pc:sldLayoutMk cId="4284501849" sldId="2147483726"/>
          </pc:sldLayoutMkLst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2019881494" sldId="2147483724"/>
              <pc:sldLayoutMk cId="4284501849" sldId="2147483726"/>
              <ac:spMk id="6" creationId="{E6253DEA-C259-E8F2-36C5-BAD6BD4EEFCE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2019881494" sldId="2147483724"/>
              <pc:sldLayoutMk cId="4284501849" sldId="2147483726"/>
              <ac:spMk id="8" creationId="{5BBE1685-BB9E-C2E6-7A9F-94D9DF5A7B8A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5:47:59.283" v="589"/>
          <pc:sldLayoutMkLst>
            <pc:docMk/>
            <pc:sldMasterMk cId="2019881494" sldId="2147483724"/>
            <pc:sldLayoutMk cId="2795088220" sldId="2147483727"/>
          </pc:sldLayoutMkLst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2019881494" sldId="2147483724"/>
              <pc:sldLayoutMk cId="2795088220" sldId="2147483727"/>
              <ac:spMk id="6" creationId="{E6253DEA-C259-E8F2-36C5-BAD6BD4EEFCE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2019881494" sldId="2147483724"/>
              <pc:sldLayoutMk cId="2795088220" sldId="2147483727"/>
              <ac:spMk id="8" creationId="{5BBE1685-BB9E-C2E6-7A9F-94D9DF5A7B8A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5:47:59.283" v="589"/>
          <pc:sldLayoutMkLst>
            <pc:docMk/>
            <pc:sldMasterMk cId="2019881494" sldId="2147483724"/>
            <pc:sldLayoutMk cId="4133286798" sldId="2147483728"/>
          </pc:sldLayoutMkLst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2019881494" sldId="2147483724"/>
              <pc:sldLayoutMk cId="4133286798" sldId="2147483728"/>
              <ac:spMk id="6" creationId="{F6C86027-FB2B-7F38-23C8-5582FF459985}"/>
            </ac:spMkLst>
          </pc:spChg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2019881494" sldId="2147483724"/>
              <pc:sldLayoutMk cId="4133286798" sldId="2147483728"/>
              <ac:spMk id="12" creationId="{AF45C688-8440-8AFB-7D67-913CFC7CFC6F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5:47:59.283" v="589"/>
          <pc:sldLayoutMkLst>
            <pc:docMk/>
            <pc:sldMasterMk cId="2019881494" sldId="2147483724"/>
            <pc:sldLayoutMk cId="3217036084" sldId="2147483729"/>
          </pc:sldLayoutMkLst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2019881494" sldId="2147483724"/>
              <pc:sldLayoutMk cId="3217036084" sldId="2147483729"/>
              <ac:spMk id="6" creationId="{F6C86027-FB2B-7F38-23C8-5582FF459985}"/>
            </ac:spMkLst>
          </pc:spChg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2019881494" sldId="2147483724"/>
              <pc:sldLayoutMk cId="3217036084" sldId="2147483729"/>
              <ac:spMk id="12" creationId="{AF45C688-8440-8AFB-7D67-913CFC7CFC6F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5:47:59.283" v="589"/>
          <pc:sldLayoutMkLst>
            <pc:docMk/>
            <pc:sldMasterMk cId="2019881494" sldId="2147483724"/>
            <pc:sldLayoutMk cId="3444334895" sldId="2147483730"/>
          </pc:sldLayoutMkLst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2019881494" sldId="2147483724"/>
              <pc:sldLayoutMk cId="3444334895" sldId="2147483730"/>
              <ac:spMk id="6" creationId="{F6C86027-FB2B-7F38-23C8-5582FF459985}"/>
            </ac:spMkLst>
          </pc:spChg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2019881494" sldId="2147483724"/>
              <pc:sldLayoutMk cId="3444334895" sldId="2147483730"/>
              <ac:spMk id="12" creationId="{AF45C688-8440-8AFB-7D67-913CFC7CFC6F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3:57:39.578" v="56"/>
          <pc:sldLayoutMkLst>
            <pc:docMk/>
            <pc:sldMasterMk cId="2019881494" sldId="2147483724"/>
            <pc:sldLayoutMk cId="249574764" sldId="2147483731"/>
          </pc:sldLayoutMkLst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2019881494" sldId="2147483724"/>
              <pc:sldLayoutMk cId="249574764" sldId="2147483731"/>
              <ac:spMk id="2" creationId="{0CE4FB15-80E8-6EEE-7B6C-82293748FB2A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2019881494" sldId="2147483724"/>
              <pc:sldLayoutMk cId="249574764" sldId="2147483731"/>
              <ac:spMk id="5" creationId="{84758B6C-B197-8B15-E0AA-4CFC612E1BD4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3:57:39.578" v="56"/>
          <pc:sldLayoutMkLst>
            <pc:docMk/>
            <pc:sldMasterMk cId="2019881494" sldId="2147483724"/>
            <pc:sldLayoutMk cId="2402634507" sldId="2147483732"/>
          </pc:sldLayoutMkLst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2019881494" sldId="2147483724"/>
              <pc:sldLayoutMk cId="2402634507" sldId="2147483732"/>
              <ac:spMk id="2" creationId="{0CE4FB15-80E8-6EEE-7B6C-82293748FB2A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2019881494" sldId="2147483724"/>
              <pc:sldLayoutMk cId="2402634507" sldId="2147483732"/>
              <ac:spMk id="4" creationId="{83D0D02F-3F05-203F-9A24-3ABBE4E7B7ED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2019881494" sldId="2147483724"/>
              <pc:sldLayoutMk cId="2402634507" sldId="2147483732"/>
              <ac:spMk id="7" creationId="{F0E2F01D-4417-191D-33B0-E17FF7C61ED9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5:47:59.283" v="589"/>
          <pc:sldLayoutMkLst>
            <pc:docMk/>
            <pc:sldMasterMk cId="2019881494" sldId="2147483724"/>
            <pc:sldLayoutMk cId="1825983568" sldId="2147483733"/>
          </pc:sldLayoutMkLst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2019881494" sldId="2147483724"/>
              <pc:sldLayoutMk cId="1825983568" sldId="2147483733"/>
              <ac:spMk id="8" creationId="{4FE23979-73FF-E3DA-552F-4D35BD2306FF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5:47:59.283" v="589"/>
          <pc:sldLayoutMkLst>
            <pc:docMk/>
            <pc:sldMasterMk cId="2019881494" sldId="2147483724"/>
            <pc:sldLayoutMk cId="117211814" sldId="2147483734"/>
          </pc:sldLayoutMkLst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2019881494" sldId="2147483724"/>
              <pc:sldLayoutMk cId="117211814" sldId="2147483734"/>
              <ac:spMk id="8" creationId="{4FE23979-73FF-E3DA-552F-4D35BD2306FF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5:47:59.283" v="589"/>
          <pc:sldLayoutMkLst>
            <pc:docMk/>
            <pc:sldMasterMk cId="2019881494" sldId="2147483724"/>
            <pc:sldLayoutMk cId="3978567619" sldId="2147483735"/>
          </pc:sldLayoutMkLst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2019881494" sldId="2147483724"/>
              <pc:sldLayoutMk cId="3978567619" sldId="2147483735"/>
              <ac:spMk id="8" creationId="{4FE23979-73FF-E3DA-552F-4D35BD2306FF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3:57:39.578" v="56"/>
          <pc:sldLayoutMkLst>
            <pc:docMk/>
            <pc:sldMasterMk cId="2019881494" sldId="2147483724"/>
            <pc:sldLayoutMk cId="3588840590" sldId="2147483736"/>
          </pc:sldLayoutMkLst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2019881494" sldId="2147483724"/>
              <pc:sldLayoutMk cId="3588840590" sldId="2147483736"/>
              <ac:spMk id="2" creationId="{7CA1DBB9-D751-8E0D-FD5D-F226C6520B69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2019881494" sldId="2147483724"/>
              <pc:sldLayoutMk cId="3588840590" sldId="2147483736"/>
              <ac:spMk id="3" creationId="{CDAAB796-3F42-C635-2482-1B7D616CB933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2B487-2725-504A-98A9-27C1F8677F01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A4128-E7DF-644B-BB13-8CAFDDE863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3586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1б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67BD6D-FD10-22BC-D618-E3E94223D8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037" r="5321" b="48260"/>
          <a:stretch/>
        </p:blipFill>
        <p:spPr>
          <a:xfrm>
            <a:off x="0" y="3456000"/>
            <a:ext cx="12192000" cy="340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BE1685-BB9E-C2E6-7A9F-94D9DF5A7B8A}"/>
              </a:ext>
            </a:extLst>
          </p:cNvPr>
          <p:cNvSpPr txBox="1"/>
          <p:nvPr/>
        </p:nvSpPr>
        <p:spPr>
          <a:xfrm>
            <a:off x="10256357" y="5418566"/>
            <a:ext cx="2230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endParaRPr lang="ru-RU" sz="2000" b="0" i="0" spc="-200" baseline="0" dirty="0">
              <a:solidFill>
                <a:schemeClr val="bg1"/>
              </a:solidFill>
              <a:latin typeface="Decima Mono Cyr Small Space" panose="02000509000000020004" pitchFamily="49" charset="0"/>
              <a:ea typeface="Inter" panose="02000503000000020004" pitchFamily="2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E2CCFBA-8079-3588-68C8-2581515A72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95" y="1337875"/>
            <a:ext cx="10939105" cy="2437590"/>
          </a:xfrm>
        </p:spPr>
        <p:txBody>
          <a:bodyPr anchor="t"/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презентации </a:t>
            </a:r>
            <a:br>
              <a:rPr lang="ru-RU" dirty="0"/>
            </a:br>
            <a:r>
              <a:rPr lang="ru-RU" dirty="0"/>
              <a:t>(1–3 СТРОКИ)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8F0A010-9E84-4DB5-F587-73741C2B15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59899" y="266534"/>
            <a:ext cx="4241723" cy="505158"/>
          </a:xfrm>
          <a:prstGeom prst="rect">
            <a:avLst/>
          </a:prstGeom>
        </p:spPr>
      </p:pic>
      <p:sp>
        <p:nvSpPr>
          <p:cNvPr id="4" name="Текст 8">
            <a:extLst>
              <a:ext uri="{FF2B5EF4-FFF2-40B4-BE49-F238E27FC236}">
                <a16:creationId xmlns:a16="http://schemas.microsoft.com/office/drawing/2014/main" id="{E787231A-1D29-B3AD-EC5F-617E8FFC2A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7508" y="5924102"/>
            <a:ext cx="6724521" cy="52065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 spc="0" baseline="0">
                <a:solidFill>
                  <a:schemeClr val="bg1"/>
                </a:solidFill>
                <a:highlight>
                  <a:srgbClr val="1D25FF"/>
                </a:highlight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Должность,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Компания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6F348049-6CC2-7253-3EA3-BDE7DD5615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7508" y="5472426"/>
            <a:ext cx="6724521" cy="312265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2000" b="1" i="0" spc="0" baseline="0">
                <a:solidFill>
                  <a:schemeClr val="bg1"/>
                </a:solidFill>
                <a:highlight>
                  <a:srgbClr val="1D25FF"/>
                </a:highlight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и фамилия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FDFD97-D4D8-8376-12D2-8B1AC96D41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995" y="5458447"/>
            <a:ext cx="369349" cy="340222"/>
          </a:xfrm>
          <a:prstGeom prst="rect">
            <a:avLst/>
          </a:prstGeom>
        </p:spPr>
      </p:pic>
      <p:sp>
        <p:nvSpPr>
          <p:cNvPr id="11" name="Текст 8">
            <a:extLst>
              <a:ext uri="{FF2B5EF4-FFF2-40B4-BE49-F238E27FC236}">
                <a16:creationId xmlns:a16="http://schemas.microsoft.com/office/drawing/2014/main" id="{AA870108-EEAA-503F-41AA-88E3F21D68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518" y="394207"/>
            <a:ext cx="1047059" cy="249812"/>
          </a:xfrm>
        </p:spPr>
        <p:txBody>
          <a:bodyPr vert="horz" wrap="square" lIns="0" tIns="0" rIns="0" bIns="0" rtlCol="0">
            <a:spAutoFit/>
          </a:bodyPr>
          <a:lstStyle>
            <a:lvl1pPr algn="r">
              <a:defRPr lang="ru-RU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Дата</a:t>
            </a: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6D9C1F48-4A24-2146-77E0-502C5F952C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512" y="3944692"/>
            <a:ext cx="10868588" cy="312458"/>
          </a:xfrm>
        </p:spPr>
        <p:txBody>
          <a:bodyPr anchor="b"/>
          <a:lstStyle>
            <a:lvl1pPr>
              <a:defRPr sz="2000" b="0" i="0" spc="-200" baseline="0">
                <a:solidFill>
                  <a:schemeClr val="bg1"/>
                </a:solidFill>
                <a:highlight>
                  <a:srgbClr val="1D25FF"/>
                </a:highlight>
                <a:latin typeface="Decima Mono Cyr Small Space" panose="02000509000000020004" pitchFamily="49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835427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BEBC7AC-CF48-5AB6-4686-D5A739AD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5" y="332475"/>
            <a:ext cx="10537825" cy="657424"/>
          </a:xfrm>
        </p:spPr>
        <p:txBody>
          <a:bodyPr/>
          <a:lstStyle>
            <a:lvl1pPr>
              <a:defRPr b="1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CE4FB15-80E8-6EEE-7B6C-82293748F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462A4-FD96-4721-F72F-F05318CBB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4758B6C-B197-8B15-E0AA-4CFC612E1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5123" y="1247776"/>
            <a:ext cx="8789352" cy="2084289"/>
          </a:xfrm>
        </p:spPr>
        <p:txBody>
          <a:bodyPr wrap="square">
            <a:sp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99383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BEBC7AC-CF48-5AB6-4686-D5A739AD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5" y="332475"/>
            <a:ext cx="10537825" cy="657424"/>
          </a:xfrm>
        </p:spPr>
        <p:txBody>
          <a:bodyPr/>
          <a:lstStyle>
            <a:lvl1pPr>
              <a:defRPr b="1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CE4FB15-80E8-6EEE-7B6C-82293748F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462A4-FD96-4721-F72F-F05318CBB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4758B6C-B197-8B15-E0AA-4CFC612E1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5123" y="1247776"/>
            <a:ext cx="5430202" cy="2084289"/>
          </a:xfrm>
        </p:spPr>
        <p:txBody>
          <a:bodyPr wrap="square">
            <a:sp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DD77D1C-3722-5119-E23F-7F231A35C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4573" y="1247776"/>
            <a:ext cx="5430202" cy="2084289"/>
          </a:xfrm>
        </p:spPr>
        <p:txBody>
          <a:bodyPr wrap="square">
            <a:sp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0884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BEBC7AC-CF48-5AB6-4686-D5A739AD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5" y="332475"/>
            <a:ext cx="10537825" cy="657424"/>
          </a:xfrm>
        </p:spPr>
        <p:txBody>
          <a:bodyPr/>
          <a:lstStyle>
            <a:lvl1pPr>
              <a:defRPr b="1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CE4FB15-80E8-6EEE-7B6C-82293748F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462A4-FD96-4721-F72F-F05318CBB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4758B6C-B197-8B15-E0AA-4CFC612E1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5124" y="1247776"/>
            <a:ext cx="3519804" cy="2084289"/>
          </a:xfrm>
        </p:spPr>
        <p:txBody>
          <a:bodyPr wrap="square">
            <a:sp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DD77D1C-3722-5119-E23F-7F231A35C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0384" y="1247776"/>
            <a:ext cx="3519805" cy="2084289"/>
          </a:xfrm>
        </p:spPr>
        <p:txBody>
          <a:bodyPr wrap="square">
            <a:sp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1390FB6-527F-8B2F-19A1-FFB837B86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35645" y="1247776"/>
            <a:ext cx="3519805" cy="2084289"/>
          </a:xfrm>
        </p:spPr>
        <p:txBody>
          <a:bodyPr wrap="square">
            <a:sp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77396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BEBC7AC-CF48-5AB6-4686-D5A739AD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5" y="332475"/>
            <a:ext cx="10537825" cy="657424"/>
          </a:xfrm>
        </p:spPr>
        <p:txBody>
          <a:bodyPr/>
          <a:lstStyle>
            <a:lvl1pPr>
              <a:defRPr b="1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CE4FB15-80E8-6EEE-7B6C-82293748F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462A4-FD96-4721-F72F-F05318CBB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4758B6C-B197-8B15-E0AA-4CFC612E1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5124" y="1247776"/>
            <a:ext cx="2550476" cy="1982722"/>
          </a:xfrm>
        </p:spPr>
        <p:txBody>
          <a:bodyPr wrap="square">
            <a:spAutoFit/>
          </a:bodyPr>
          <a:lstStyle>
            <a:lvl1pPr>
              <a:defRPr sz="1600" b="0" i="0"/>
            </a:lvl1pPr>
            <a:lvl2pPr>
              <a:defRPr sz="1600" b="0" i="0"/>
            </a:lvl2pPr>
            <a:lvl3pPr>
              <a:defRPr sz="1400" b="0" i="0"/>
            </a:lvl3pPr>
            <a:lvl4pPr>
              <a:defRPr sz="1600" b="0" i="0"/>
            </a:lvl4pPr>
            <a:lvl5pPr>
              <a:defRPr sz="1600"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DD77D1C-3722-5119-E23F-7F231A35C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6275" y="1247776"/>
            <a:ext cx="2550477" cy="1982722"/>
          </a:xfrm>
        </p:spPr>
        <p:txBody>
          <a:bodyPr wrap="square">
            <a:spAutoFit/>
          </a:bodyPr>
          <a:lstStyle>
            <a:lvl1pPr>
              <a:defRPr sz="1600" b="0" i="0"/>
            </a:lvl1pPr>
            <a:lvl2pPr>
              <a:defRPr sz="1600" b="0" i="0"/>
            </a:lvl2pPr>
            <a:lvl3pPr>
              <a:defRPr sz="1400" b="0" i="0"/>
            </a:lvl3pPr>
            <a:lvl4pPr>
              <a:defRPr sz="1600" b="0" i="0"/>
            </a:lvl4pPr>
            <a:lvl5pPr>
              <a:defRPr sz="1600"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1390FB6-527F-8B2F-19A1-FFB837B86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04573" y="1247776"/>
            <a:ext cx="2550477" cy="1982722"/>
          </a:xfrm>
        </p:spPr>
        <p:txBody>
          <a:bodyPr wrap="square">
            <a:spAutoFit/>
          </a:bodyPr>
          <a:lstStyle>
            <a:lvl1pPr>
              <a:defRPr sz="1600" b="0" i="0"/>
            </a:lvl1pPr>
            <a:lvl2pPr>
              <a:defRPr sz="1600" b="0" i="0"/>
            </a:lvl2pPr>
            <a:lvl3pPr>
              <a:defRPr sz="1400" b="0" i="0"/>
            </a:lvl3pPr>
            <a:lvl4pPr>
              <a:defRPr sz="1600" b="0" i="0"/>
            </a:lvl4pPr>
            <a:lvl5pPr>
              <a:defRPr sz="1600"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D426AD38-C89A-370C-C864-F3B7B27DFA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80011" y="1247776"/>
            <a:ext cx="2550477" cy="1982722"/>
          </a:xfrm>
        </p:spPr>
        <p:txBody>
          <a:bodyPr wrap="square">
            <a:spAutoFit/>
          </a:bodyPr>
          <a:lstStyle>
            <a:lvl1pPr>
              <a:defRPr sz="1600" b="0" i="0"/>
            </a:lvl1pPr>
            <a:lvl2pPr>
              <a:defRPr sz="1600" b="0" i="0"/>
            </a:lvl2pPr>
            <a:lvl3pPr>
              <a:defRPr sz="1400" b="0" i="0"/>
            </a:lvl3pPr>
            <a:lvl4pPr>
              <a:defRPr sz="1600" b="0" i="0"/>
            </a:lvl4pPr>
            <a:lvl5pPr>
              <a:defRPr sz="1600"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28663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BEBC7AC-CF48-5AB6-4686-D5A739AD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5" y="332475"/>
            <a:ext cx="5737895" cy="131484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CE4FB15-80E8-6EEE-7B6C-82293748F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5757" y="5786974"/>
            <a:ext cx="5760244" cy="184666"/>
          </a:xfrm>
        </p:spPr>
        <p:txBody>
          <a:bodyPr/>
          <a:lstStyle>
            <a:lvl1pPr>
              <a:defRPr b="0" i="0"/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462A4-FD96-4721-F72F-F05318CBB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83D0D02F-3F05-203F-9A24-3ABBE4E7B7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5123" y="1904043"/>
            <a:ext cx="5750877" cy="2081532"/>
          </a:xfrm>
        </p:spPr>
        <p:txBody>
          <a:bodyPr wrap="square">
            <a:sp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C927088-5F85-9C59-23B8-F5D8CCD9127E}"/>
              </a:ext>
            </a:extLst>
          </p:cNvPr>
          <p:cNvSpPr/>
          <p:nvPr/>
        </p:nvSpPr>
        <p:spPr>
          <a:xfrm>
            <a:off x="6736223" y="0"/>
            <a:ext cx="545531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0E2F01D-4417-191D-33B0-E17FF7C61ED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35763" y="0"/>
            <a:ext cx="5456238" cy="6858000"/>
          </a:xfrm>
          <a:solidFill>
            <a:schemeClr val="tx1"/>
          </a:solidFill>
          <a:ln>
            <a:noFill/>
          </a:ln>
        </p:spPr>
        <p:txBody>
          <a:bodyPr tIns="503998" anchor="ctr">
            <a:noAutofit/>
          </a:bodyPr>
          <a:lstStyle>
            <a:lvl1pPr algn="ctr">
              <a:defRPr sz="16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3981539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BEBC7AC-CF48-5AB6-4686-D5A739AD8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275" y="332475"/>
            <a:ext cx="5777725" cy="1314847"/>
          </a:xfrm>
        </p:spPr>
        <p:txBody>
          <a:bodyPr/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CE4FB15-80E8-6EEE-7B6C-82293748F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5757" y="5786974"/>
            <a:ext cx="5760244" cy="184666"/>
          </a:xfrm>
        </p:spPr>
        <p:txBody>
          <a:bodyPr/>
          <a:lstStyle>
            <a:lvl1pPr>
              <a:defRPr b="0" i="0"/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462A4-FD96-4721-F72F-F05318CBB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83D0D02F-3F05-203F-9A24-3ABBE4E7B7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5123" y="1904043"/>
            <a:ext cx="5750877" cy="2081532"/>
          </a:xfrm>
        </p:spPr>
        <p:txBody>
          <a:bodyPr wrap="square">
            <a:sp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584342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Картинка на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87B4809C-3CF5-CA6F-7ADA-09C69148ACB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1" cy="6858000"/>
          </a:xfrm>
          <a:solidFill>
            <a:schemeClr val="tx1"/>
          </a:solidFill>
          <a:ln>
            <a:noFill/>
          </a:ln>
        </p:spPr>
        <p:txBody>
          <a:bodyPr tIns="503998" anchor="ctr">
            <a:noAutofit/>
          </a:bodyPr>
          <a:lstStyle>
            <a:lvl1pPr algn="ctr">
              <a:defRPr sz="16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BEBC7AC-CF48-5AB6-4686-D5A739AD8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275" y="332475"/>
            <a:ext cx="10537825" cy="131484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Слайд с изображением </a:t>
            </a:r>
            <a:br>
              <a:rPr lang="ru-RU" dirty="0"/>
            </a:br>
            <a:r>
              <a:rPr lang="ru-RU" dirty="0"/>
              <a:t>на весь экран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CE4FB15-80E8-6EEE-7B6C-82293748F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462A4-FD96-4721-F72F-F05318CBB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5F2B14-0F4E-7447-8F4C-B54579D47C2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625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лючевая мыс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BEBC7AC-CF48-5AB6-4686-D5A739AD8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276" y="332475"/>
            <a:ext cx="7200000" cy="1972271"/>
          </a:xfrm>
        </p:spPr>
        <p:txBody>
          <a:bodyPr>
            <a:spAutoFit/>
          </a:bodyPr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Слайд для выделения ключевой мысли</a:t>
            </a:r>
            <a:br>
              <a:rPr lang="ru-RU" dirty="0"/>
            </a:br>
            <a:r>
              <a:rPr lang="ru-RU" dirty="0"/>
              <a:t>или тезиса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462A4-FD96-4721-F72F-F05318CBB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81BF61-78CF-2D89-ACC1-0A251F5D2B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549028">
            <a:off x="8193102" y="1100782"/>
            <a:ext cx="3769820" cy="401962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0271F9-239E-EAD4-1565-4D93A7CFB6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39327">
            <a:off x="7758324" y="4208375"/>
            <a:ext cx="2005451" cy="210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94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Финал 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96081BF-0689-E9F2-3589-9AC8ECD14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3975" y="-40677"/>
            <a:ext cx="12354832" cy="6982446"/>
          </a:xfrm>
          <a:prstGeom prst="rect">
            <a:avLst/>
          </a:prstGeom>
        </p:spPr>
      </p:pic>
      <p:sp>
        <p:nvSpPr>
          <p:cNvPr id="3" name="Текст 8">
            <a:extLst>
              <a:ext uri="{FF2B5EF4-FFF2-40B4-BE49-F238E27FC236}">
                <a16:creationId xmlns:a16="http://schemas.microsoft.com/office/drawing/2014/main" id="{99E1B09A-F506-BC38-5B39-9F4E47A3C9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1800" y="5767902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0" i="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Ссылка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28688C-3D91-9779-92C2-D8EA178BC266}"/>
              </a:ext>
            </a:extLst>
          </p:cNvPr>
          <p:cNvSpPr txBox="1"/>
          <p:nvPr userDrawn="1"/>
        </p:nvSpPr>
        <p:spPr>
          <a:xfrm>
            <a:off x="270332" y="332588"/>
            <a:ext cx="7802740" cy="1660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 defTabSz="914400" rtl="0" eaLnBrk="1" latinLnBrk="0" hangingPunct="1">
              <a:lnSpc>
                <a:spcPct val="87000"/>
              </a:lnSpc>
              <a:spcBef>
                <a:spcPct val="0"/>
              </a:spcBef>
              <a:buNone/>
            </a:pPr>
            <a:r>
              <a:rPr lang="ru-RU" sz="6200" b="1" i="0" kern="1200" cap="all" spc="-200" baseline="0" dirty="0">
                <a:solidFill>
                  <a:schemeClr val="accent2"/>
                </a:solidFill>
                <a:effectLst/>
                <a:highlight>
                  <a:srgbClr val="000000"/>
                </a:highlight>
                <a:latin typeface="Decima Mono Cyr Small Space" panose="02000509000000020004" pitchFamily="49" charset="0"/>
                <a:ea typeface="+mj-ea"/>
                <a:cs typeface="+mj-cs"/>
              </a:rPr>
              <a:t>Спасибо</a:t>
            </a:r>
            <a:br>
              <a:rPr lang="ru-RU" sz="6200" b="1" i="0" kern="1200" cap="all" spc="-200" baseline="0" dirty="0">
                <a:solidFill>
                  <a:schemeClr val="accent2"/>
                </a:solidFill>
                <a:effectLst/>
                <a:highlight>
                  <a:srgbClr val="000000"/>
                </a:highlight>
                <a:latin typeface="Decima Mono Cyr Small Space" panose="02000509000000020004" pitchFamily="49" charset="0"/>
                <a:ea typeface="+mj-ea"/>
                <a:cs typeface="+mj-cs"/>
              </a:rPr>
            </a:br>
            <a:r>
              <a:rPr lang="ru-RU" sz="6200" b="1" i="0" kern="1200" cap="all" spc="-200" baseline="0" dirty="0">
                <a:solidFill>
                  <a:schemeClr val="accent2"/>
                </a:solidFill>
                <a:effectLst/>
                <a:highlight>
                  <a:srgbClr val="000000"/>
                </a:highlight>
                <a:latin typeface="Decima Mono Cyr Small Space" panose="02000509000000020004" pitchFamily="49" charset="0"/>
                <a:ea typeface="+mj-ea"/>
                <a:cs typeface="+mj-cs"/>
              </a:rPr>
              <a:t>за внимание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70CBBF-A569-A2DE-421A-D54557C1ED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531352" y="367072"/>
            <a:ext cx="3311225" cy="394343"/>
          </a:xfrm>
          <a:prstGeom prst="rect">
            <a:avLst/>
          </a:prstGeom>
        </p:spPr>
      </p:pic>
      <p:sp>
        <p:nvSpPr>
          <p:cNvPr id="8" name="Текст 8">
            <a:extLst>
              <a:ext uri="{FF2B5EF4-FFF2-40B4-BE49-F238E27FC236}">
                <a16:creationId xmlns:a16="http://schemas.microsoft.com/office/drawing/2014/main" id="{96798D91-24F4-43FC-8F7A-7E0768C303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8088" y="5767902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0" i="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Ссылка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5A52AD2-BEFD-66FE-51FB-37CAF52D06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34375" y="5767902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0" i="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Ссылка</a:t>
            </a:r>
          </a:p>
        </p:txBody>
      </p:sp>
      <p:sp>
        <p:nvSpPr>
          <p:cNvPr id="4" name="Текст 8">
            <a:extLst>
              <a:ext uri="{FF2B5EF4-FFF2-40B4-BE49-F238E27FC236}">
                <a16:creationId xmlns:a16="http://schemas.microsoft.com/office/drawing/2014/main" id="{F0697A4E-B421-6983-D757-6FF03556CC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1800" y="5389530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1" i="0" spc="0" baseline="0">
                <a:solidFill>
                  <a:schemeClr val="accent2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Социальная сеть</a:t>
            </a: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FF55DBC4-5DEB-566A-4603-D69FAC0002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8088" y="5389530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1" i="0" spc="0" baseline="0">
                <a:solidFill>
                  <a:schemeClr val="accent2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Социальная сеть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6EF52074-38E3-6F11-FCF8-F33BE87E83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34375" y="5389530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1" i="0" spc="0" baseline="0">
                <a:solidFill>
                  <a:schemeClr val="accent2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Социальная сеть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6432D112-392A-B90B-996B-CAC9025D361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1950" y="3559175"/>
            <a:ext cx="1600200" cy="1600200"/>
          </a:xfrm>
          <a:solidFill>
            <a:schemeClr val="bg1">
              <a:lumMod val="85000"/>
            </a:schemeClr>
          </a:solidFill>
        </p:spPr>
        <p:txBody>
          <a:bodyPr tIns="576000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sp>
        <p:nvSpPr>
          <p:cNvPr id="16" name="Рисунок 10">
            <a:extLst>
              <a:ext uri="{FF2B5EF4-FFF2-40B4-BE49-F238E27FC236}">
                <a16:creationId xmlns:a16="http://schemas.microsoft.com/office/drawing/2014/main" id="{E7B298F8-4D25-0A06-795C-810D0D4D93F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345371" y="3559175"/>
            <a:ext cx="1600200" cy="1600200"/>
          </a:xfrm>
          <a:solidFill>
            <a:schemeClr val="bg1">
              <a:lumMod val="85000"/>
            </a:schemeClr>
          </a:solidFill>
        </p:spPr>
        <p:txBody>
          <a:bodyPr tIns="576000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717D673E-1D4B-7B42-3553-90824C6604F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49813" y="3559175"/>
            <a:ext cx="1600200" cy="1600200"/>
          </a:xfrm>
          <a:solidFill>
            <a:schemeClr val="bg1">
              <a:lumMod val="85000"/>
            </a:schemeClr>
          </a:solidFill>
        </p:spPr>
        <p:txBody>
          <a:bodyPr tIns="576000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57006420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Финал Б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96081BF-0689-E9F2-3589-9AC8ECD14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3975" y="-40677"/>
            <a:ext cx="12354832" cy="69824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28688C-3D91-9779-92C2-D8EA178BC266}"/>
              </a:ext>
            </a:extLst>
          </p:cNvPr>
          <p:cNvSpPr txBox="1"/>
          <p:nvPr userDrawn="1"/>
        </p:nvSpPr>
        <p:spPr>
          <a:xfrm>
            <a:off x="270332" y="332588"/>
            <a:ext cx="5624220" cy="1660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 defTabSz="914400" rtl="0" eaLnBrk="1" latinLnBrk="0" hangingPunct="1">
              <a:lnSpc>
                <a:spcPct val="87000"/>
              </a:lnSpc>
              <a:spcBef>
                <a:spcPct val="0"/>
              </a:spcBef>
              <a:buNone/>
            </a:pPr>
            <a:r>
              <a:rPr lang="ru-RU" sz="6200" b="1" i="0" kern="1200" cap="all" spc="-200" baseline="0" dirty="0">
                <a:solidFill>
                  <a:schemeClr val="bg1"/>
                </a:solidFill>
                <a:effectLst/>
                <a:highlight>
                  <a:srgbClr val="1D25FF"/>
                </a:highlight>
                <a:latin typeface="Decima Mono Cyr Small Space" panose="02000509000000020004" pitchFamily="49" charset="0"/>
                <a:ea typeface="+mj-ea"/>
                <a:cs typeface="+mj-cs"/>
              </a:rPr>
              <a:t>Спасибо </a:t>
            </a:r>
            <a:br>
              <a:rPr lang="ru-RU" sz="6200" b="1" i="0" kern="1200" cap="all" spc="-200" baseline="0" dirty="0">
                <a:solidFill>
                  <a:schemeClr val="bg1"/>
                </a:solidFill>
                <a:effectLst/>
                <a:highlight>
                  <a:srgbClr val="1D25FF"/>
                </a:highlight>
                <a:latin typeface="Decima Mono Cyr Small Space" panose="02000509000000020004" pitchFamily="49" charset="0"/>
                <a:ea typeface="+mj-ea"/>
                <a:cs typeface="+mj-cs"/>
              </a:rPr>
            </a:br>
            <a:r>
              <a:rPr lang="ru-RU" sz="6200" b="1" i="0" kern="1200" cap="all" spc="-200" baseline="0" dirty="0">
                <a:solidFill>
                  <a:schemeClr val="bg1"/>
                </a:solidFill>
                <a:effectLst/>
                <a:highlight>
                  <a:srgbClr val="1D25FF"/>
                </a:highlight>
                <a:latin typeface="Decima Mono Cyr Small Space" panose="02000509000000020004" pitchFamily="49" charset="0"/>
                <a:ea typeface="+mj-ea"/>
                <a:cs typeface="+mj-cs"/>
              </a:rPr>
              <a:t>за внимание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90EF31-6533-4953-3ADE-2695A1AC8F3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531352" y="367072"/>
            <a:ext cx="3311225" cy="394343"/>
          </a:xfrm>
          <a:prstGeom prst="rect">
            <a:avLst/>
          </a:prstGeom>
        </p:spPr>
      </p:pic>
      <p:sp>
        <p:nvSpPr>
          <p:cNvPr id="2" name="Текст 8">
            <a:extLst>
              <a:ext uri="{FF2B5EF4-FFF2-40B4-BE49-F238E27FC236}">
                <a16:creationId xmlns:a16="http://schemas.microsoft.com/office/drawing/2014/main" id="{7E055F62-33CA-F9C8-DD59-2BE8088ACD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1800" y="5767902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0" i="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Ссылка</a:t>
            </a:r>
          </a:p>
        </p:txBody>
      </p:sp>
      <p:sp>
        <p:nvSpPr>
          <p:cNvPr id="3" name="Текст 8">
            <a:extLst>
              <a:ext uri="{FF2B5EF4-FFF2-40B4-BE49-F238E27FC236}">
                <a16:creationId xmlns:a16="http://schemas.microsoft.com/office/drawing/2014/main" id="{40D2FC19-CB6D-A9AE-0786-C1E7617E9C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8088" y="5767902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0" i="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Ссылка</a:t>
            </a:r>
          </a:p>
        </p:txBody>
      </p:sp>
      <p:sp>
        <p:nvSpPr>
          <p:cNvPr id="4" name="Текст 8">
            <a:extLst>
              <a:ext uri="{FF2B5EF4-FFF2-40B4-BE49-F238E27FC236}">
                <a16:creationId xmlns:a16="http://schemas.microsoft.com/office/drawing/2014/main" id="{259B83BA-8334-8907-16FD-0C1818470D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34375" y="5767902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0" i="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Ссылка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450F5D6F-52E3-AA60-481E-8017D9BBAC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1800" y="5389530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1" i="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Социальная сеть</a:t>
            </a:r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B58EEBEC-A118-4F9C-5929-03EEE245A1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8088" y="5389530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1" i="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Социальная сеть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556D025B-5A6D-0152-CDAD-3CD0DF71F1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34375" y="5389530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1" i="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Социальная сеть</a:t>
            </a:r>
          </a:p>
        </p:txBody>
      </p:sp>
      <p:sp>
        <p:nvSpPr>
          <p:cNvPr id="12" name="Рисунок 10">
            <a:extLst>
              <a:ext uri="{FF2B5EF4-FFF2-40B4-BE49-F238E27FC236}">
                <a16:creationId xmlns:a16="http://schemas.microsoft.com/office/drawing/2014/main" id="{75E24283-2646-4949-C958-F3342A3CB0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1950" y="3559175"/>
            <a:ext cx="1600200" cy="1600200"/>
          </a:xfrm>
          <a:solidFill>
            <a:schemeClr val="bg1">
              <a:lumMod val="85000"/>
            </a:schemeClr>
          </a:solidFill>
        </p:spPr>
        <p:txBody>
          <a:bodyPr tIns="576000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sp>
        <p:nvSpPr>
          <p:cNvPr id="15" name="Рисунок 10">
            <a:extLst>
              <a:ext uri="{FF2B5EF4-FFF2-40B4-BE49-F238E27FC236}">
                <a16:creationId xmlns:a16="http://schemas.microsoft.com/office/drawing/2014/main" id="{BD79D298-B964-7EB7-0F34-69E0124C1F0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345371" y="3559175"/>
            <a:ext cx="1600200" cy="1600200"/>
          </a:xfrm>
          <a:solidFill>
            <a:schemeClr val="bg1">
              <a:lumMod val="85000"/>
            </a:schemeClr>
          </a:solidFill>
        </p:spPr>
        <p:txBody>
          <a:bodyPr tIns="576000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sp>
        <p:nvSpPr>
          <p:cNvPr id="16" name="Рисунок 10">
            <a:extLst>
              <a:ext uri="{FF2B5EF4-FFF2-40B4-BE49-F238E27FC236}">
                <a16:creationId xmlns:a16="http://schemas.microsoft.com/office/drawing/2014/main" id="{206DB7DB-A18F-B0CF-7B2D-D38501C9A5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49813" y="3559175"/>
            <a:ext cx="1600200" cy="1600200"/>
          </a:xfrm>
          <a:solidFill>
            <a:schemeClr val="bg1">
              <a:lumMod val="85000"/>
            </a:schemeClr>
          </a:solidFill>
        </p:spPr>
        <p:txBody>
          <a:bodyPr tIns="576000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149746674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2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AEEAB8-6540-3DEC-13AE-2651C284B2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633317" y="-2726781"/>
            <a:ext cx="6925366" cy="12311562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FDDF2782-D28C-AC6E-3DC5-0211B640E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742" y="336890"/>
            <a:ext cx="6938446" cy="2490297"/>
          </a:xfrm>
        </p:spPr>
        <p:txBody>
          <a:bodyPr anchor="t"/>
          <a:lstStyle>
            <a:lvl1pPr>
              <a:lnSpc>
                <a:spcPct val="87000"/>
              </a:lnSpc>
              <a:defRPr sz="62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презентации </a:t>
            </a:r>
            <a:br>
              <a:rPr lang="ru-RU" dirty="0"/>
            </a:br>
            <a:r>
              <a:rPr lang="ru-RU" dirty="0"/>
              <a:t>(1–3 СТРОКИ)</a:t>
            </a:r>
          </a:p>
        </p:txBody>
      </p:sp>
      <p:sp>
        <p:nvSpPr>
          <p:cNvPr id="12" name="Текст 8">
            <a:extLst>
              <a:ext uri="{FF2B5EF4-FFF2-40B4-BE49-F238E27FC236}">
                <a16:creationId xmlns:a16="http://schemas.microsoft.com/office/drawing/2014/main" id="{AF45C688-8440-8AFB-7D67-913CFC7CFC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2" y="2979031"/>
            <a:ext cx="5590152" cy="312458"/>
          </a:xfrm>
        </p:spPr>
        <p:txBody>
          <a:bodyPr anchor="b"/>
          <a:lstStyle>
            <a:lvl1pPr>
              <a:defRPr sz="2000" b="0" i="0" spc="-200" baseline="0">
                <a:solidFill>
                  <a:schemeClr val="bg1"/>
                </a:solidFill>
                <a:highlight>
                  <a:srgbClr val="000000"/>
                </a:highlight>
                <a:latin typeface="Decima Mono Cyr Small Space" panose="02000509000000020004" pitchFamily="49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BC10E16B-514A-ADC1-2076-BCBAAC9D8F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7508" y="5924102"/>
            <a:ext cx="6724521" cy="52065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 spc="0" baseline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Должность,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Компания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986566FB-B1F0-0666-D563-D5EA8D8904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7508" y="5472426"/>
            <a:ext cx="6724521" cy="312265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2000" b="1" i="0" spc="0" baseline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и фамилия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0A5BE27-C996-3BFA-904D-FFA16618F6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995" y="5458447"/>
            <a:ext cx="369349" cy="340222"/>
          </a:xfrm>
          <a:prstGeom prst="rect">
            <a:avLst/>
          </a:prstGeom>
        </p:spPr>
      </p:pic>
      <p:sp>
        <p:nvSpPr>
          <p:cNvPr id="3" name="Текст 8">
            <a:extLst>
              <a:ext uri="{FF2B5EF4-FFF2-40B4-BE49-F238E27FC236}">
                <a16:creationId xmlns:a16="http://schemas.microsoft.com/office/drawing/2014/main" id="{30D3326C-551F-E5C6-0316-A9907A74D3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95518" y="6238213"/>
            <a:ext cx="1047059" cy="249812"/>
          </a:xfrm>
        </p:spPr>
        <p:txBody>
          <a:bodyPr vert="horz" wrap="square" lIns="0" tIns="0" rIns="0" bIns="0" rtlCol="0">
            <a:spAutoFit/>
          </a:bodyPr>
          <a:lstStyle>
            <a:lvl1pPr algn="r">
              <a:defRPr lang="ru-RU" dirty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0B45DD0-44CC-C143-F8DB-0BB6CDA200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rot="609654">
            <a:off x="6136813" y="1969262"/>
            <a:ext cx="5062708" cy="3852598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8BD1C19-9009-89BE-3726-9D3C775EB0FD}"/>
              </a:ext>
            </a:extLst>
          </p:cNvPr>
          <p:cNvSpPr/>
          <p:nvPr userDrawn="1"/>
        </p:nvSpPr>
        <p:spPr>
          <a:xfrm>
            <a:off x="8436429" y="286373"/>
            <a:ext cx="3478829" cy="5557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AB347CF-2885-40D2-D67D-D93E3D76B86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531352" y="367072"/>
            <a:ext cx="3311225" cy="39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7126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Финал В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96081BF-0689-E9F2-3589-9AC8ECD14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3975" y="-40677"/>
            <a:ext cx="12354832" cy="69824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28688C-3D91-9779-92C2-D8EA178BC266}"/>
              </a:ext>
            </a:extLst>
          </p:cNvPr>
          <p:cNvSpPr txBox="1"/>
          <p:nvPr userDrawn="1"/>
        </p:nvSpPr>
        <p:spPr>
          <a:xfrm>
            <a:off x="270332" y="332588"/>
            <a:ext cx="5624220" cy="1660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 defTabSz="914400" rtl="0" eaLnBrk="1" latinLnBrk="0" hangingPunct="1">
              <a:lnSpc>
                <a:spcPct val="87000"/>
              </a:lnSpc>
              <a:spcBef>
                <a:spcPct val="0"/>
              </a:spcBef>
              <a:buNone/>
            </a:pPr>
            <a:r>
              <a:rPr lang="ru-RU" sz="6200" b="1" i="0" kern="1200" cap="all" spc="-200" baseline="0" dirty="0">
                <a:solidFill>
                  <a:srgbClr val="1D25FF"/>
                </a:solidFill>
                <a:effectLst/>
                <a:highlight>
                  <a:srgbClr val="24C6FF"/>
                </a:highlight>
                <a:latin typeface="Decima Mono Cyr Small Space" panose="02000509000000020004" pitchFamily="49" charset="0"/>
                <a:ea typeface="+mj-ea"/>
                <a:cs typeface="+mj-cs"/>
              </a:rPr>
              <a:t>Спасибо </a:t>
            </a:r>
            <a:br>
              <a:rPr lang="ru-RU" sz="6200" b="1" i="0" kern="1200" cap="all" spc="-200" baseline="0" dirty="0">
                <a:solidFill>
                  <a:srgbClr val="1D25FF"/>
                </a:solidFill>
                <a:effectLst/>
                <a:highlight>
                  <a:srgbClr val="24C6FF"/>
                </a:highlight>
                <a:latin typeface="Decima Mono Cyr Small Space" panose="02000509000000020004" pitchFamily="49" charset="0"/>
                <a:ea typeface="+mj-ea"/>
                <a:cs typeface="+mj-cs"/>
              </a:rPr>
            </a:br>
            <a:r>
              <a:rPr lang="ru-RU" sz="6200" b="1" i="0" kern="1200" cap="all" spc="-200" baseline="0" dirty="0">
                <a:solidFill>
                  <a:srgbClr val="1D25FF"/>
                </a:solidFill>
                <a:effectLst/>
                <a:highlight>
                  <a:srgbClr val="24C6FF"/>
                </a:highlight>
                <a:latin typeface="Decima Mono Cyr Small Space" panose="02000509000000020004" pitchFamily="49" charset="0"/>
                <a:ea typeface="+mj-ea"/>
                <a:cs typeface="+mj-cs"/>
              </a:rPr>
              <a:t>за внимание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17CF1A9-23FE-23DF-B4BE-EC600F824C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531352" y="367072"/>
            <a:ext cx="3311225" cy="394342"/>
          </a:xfrm>
          <a:prstGeom prst="rect">
            <a:avLst/>
          </a:prstGeom>
        </p:spPr>
      </p:pic>
      <p:sp>
        <p:nvSpPr>
          <p:cNvPr id="2" name="Текст 8">
            <a:extLst>
              <a:ext uri="{FF2B5EF4-FFF2-40B4-BE49-F238E27FC236}">
                <a16:creationId xmlns:a16="http://schemas.microsoft.com/office/drawing/2014/main" id="{CD314142-6B90-CB05-A5AA-D7E1F3B5C8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1800" y="5767902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0" i="0" spc="0" baseline="0">
                <a:solidFill>
                  <a:schemeClr val="accent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Ссылка</a:t>
            </a:r>
          </a:p>
        </p:txBody>
      </p:sp>
      <p:sp>
        <p:nvSpPr>
          <p:cNvPr id="3" name="Текст 8">
            <a:extLst>
              <a:ext uri="{FF2B5EF4-FFF2-40B4-BE49-F238E27FC236}">
                <a16:creationId xmlns:a16="http://schemas.microsoft.com/office/drawing/2014/main" id="{AD6483F5-EA02-9198-2E0B-F2D013CC71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8088" y="5767902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0" i="0" spc="0" baseline="0">
                <a:solidFill>
                  <a:schemeClr val="accent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Ссылка</a:t>
            </a:r>
          </a:p>
        </p:txBody>
      </p:sp>
      <p:sp>
        <p:nvSpPr>
          <p:cNvPr id="4" name="Текст 8">
            <a:extLst>
              <a:ext uri="{FF2B5EF4-FFF2-40B4-BE49-F238E27FC236}">
                <a16:creationId xmlns:a16="http://schemas.microsoft.com/office/drawing/2014/main" id="{422FA27B-C78D-AF9E-60ED-AB0AD643EB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34375" y="5767902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0" i="0" spc="0" baseline="0">
                <a:solidFill>
                  <a:schemeClr val="accent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Ссылка</a:t>
            </a: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BC277BE8-E1C6-4653-D6AD-87A28DB4F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1800" y="5389530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1" i="0" spc="0" baseline="0">
                <a:solidFill>
                  <a:schemeClr val="accent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Социальная сеть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626F7FB-FB12-DA57-5D79-B29BB379C3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8088" y="5389530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1" i="0" spc="0" baseline="0">
                <a:solidFill>
                  <a:schemeClr val="accent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Социальная сеть</a:t>
            </a:r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850D00D2-CE99-D970-8464-88827262E25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34375" y="5389530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1" i="0" spc="0" baseline="0">
                <a:solidFill>
                  <a:schemeClr val="accent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Социальная сеть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8C2E725A-DF46-2857-1045-5289A31A035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1950" y="3559175"/>
            <a:ext cx="1600200" cy="1600200"/>
          </a:xfrm>
          <a:solidFill>
            <a:schemeClr val="bg1">
              <a:lumMod val="85000"/>
            </a:schemeClr>
          </a:solidFill>
        </p:spPr>
        <p:txBody>
          <a:bodyPr tIns="576000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sp>
        <p:nvSpPr>
          <p:cNvPr id="15" name="Рисунок 10">
            <a:extLst>
              <a:ext uri="{FF2B5EF4-FFF2-40B4-BE49-F238E27FC236}">
                <a16:creationId xmlns:a16="http://schemas.microsoft.com/office/drawing/2014/main" id="{BB708EF8-473A-8119-A49E-8652455280A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345371" y="3559175"/>
            <a:ext cx="1600200" cy="1600200"/>
          </a:xfrm>
          <a:solidFill>
            <a:schemeClr val="bg1">
              <a:lumMod val="85000"/>
            </a:schemeClr>
          </a:solidFill>
        </p:spPr>
        <p:txBody>
          <a:bodyPr tIns="576000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sp>
        <p:nvSpPr>
          <p:cNvPr id="16" name="Рисунок 10">
            <a:extLst>
              <a:ext uri="{FF2B5EF4-FFF2-40B4-BE49-F238E27FC236}">
                <a16:creationId xmlns:a16="http://schemas.microsoft.com/office/drawing/2014/main" id="{8BF4BB3B-FE84-2840-E87D-480251A6729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49813" y="3559175"/>
            <a:ext cx="1600200" cy="1600200"/>
          </a:xfrm>
          <a:solidFill>
            <a:schemeClr val="bg1">
              <a:lumMod val="85000"/>
            </a:schemeClr>
          </a:solidFill>
        </p:spPr>
        <p:txBody>
          <a:bodyPr tIns="576000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9674865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2б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AEEAB8-6540-3DEC-13AE-2651C284B2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637040" y="-2724745"/>
            <a:ext cx="6925366" cy="12311562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FDDF2782-D28C-AC6E-3DC5-0211B640E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741" y="336890"/>
            <a:ext cx="6938447" cy="2490297"/>
          </a:xfrm>
          <a:noFill/>
        </p:spPr>
        <p:txBody>
          <a:bodyPr anchor="t"/>
          <a:lstStyle>
            <a:lvl1pPr>
              <a:lnSpc>
                <a:spcPct val="87000"/>
              </a:lnSpc>
              <a:defRPr sz="6200">
                <a:solidFill>
                  <a:schemeClr val="bg1"/>
                </a:solidFill>
                <a:highlight>
                  <a:srgbClr val="1D25FF"/>
                </a:highlight>
              </a:defRPr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презентации </a:t>
            </a:r>
            <a:br>
              <a:rPr lang="ru-RU" dirty="0"/>
            </a:br>
            <a:r>
              <a:rPr lang="ru-RU" dirty="0"/>
              <a:t>(1–3 СТРОКИ)</a:t>
            </a:r>
          </a:p>
        </p:txBody>
      </p:sp>
      <p:sp>
        <p:nvSpPr>
          <p:cNvPr id="12" name="Текст 8">
            <a:extLst>
              <a:ext uri="{FF2B5EF4-FFF2-40B4-BE49-F238E27FC236}">
                <a16:creationId xmlns:a16="http://schemas.microsoft.com/office/drawing/2014/main" id="{AF45C688-8440-8AFB-7D67-913CFC7CFC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2" y="2985260"/>
            <a:ext cx="5590152" cy="312458"/>
          </a:xfrm>
          <a:noFill/>
        </p:spPr>
        <p:txBody>
          <a:bodyPr anchor="b"/>
          <a:lstStyle>
            <a:lvl1pPr>
              <a:defRPr sz="2000" b="0" i="0" spc="-200" baseline="0">
                <a:solidFill>
                  <a:schemeClr val="bg1"/>
                </a:solidFill>
                <a:highlight>
                  <a:srgbClr val="1D25FF"/>
                </a:highlight>
                <a:latin typeface="Decima Mono Cyr Small Space" panose="02000509000000020004" pitchFamily="49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" name="Текст 8">
            <a:extLst>
              <a:ext uri="{FF2B5EF4-FFF2-40B4-BE49-F238E27FC236}">
                <a16:creationId xmlns:a16="http://schemas.microsoft.com/office/drawing/2014/main" id="{7E5616C5-A7CD-6D21-7F2A-26295D860D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7508" y="5924102"/>
            <a:ext cx="6724521" cy="52065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 spc="0" baseline="0">
                <a:solidFill>
                  <a:schemeClr val="bg1"/>
                </a:solidFill>
                <a:highlight>
                  <a:srgbClr val="1D25FF"/>
                </a:highlight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Должность,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Компания</a:t>
            </a: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67176F5E-4F43-7025-6544-D97F27B0EE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7508" y="5472426"/>
            <a:ext cx="6724521" cy="312265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2000" b="1" i="0" spc="0" baseline="0">
                <a:solidFill>
                  <a:schemeClr val="bg1"/>
                </a:solidFill>
                <a:highlight>
                  <a:srgbClr val="1D25FF"/>
                </a:highlight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и фамилия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C96217-237E-6DC8-0961-7C03FE5F9A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995" y="5458447"/>
            <a:ext cx="369349" cy="34022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9F7C629-DA00-0ACB-1E13-0C391D04AA27}"/>
              </a:ext>
            </a:extLst>
          </p:cNvPr>
          <p:cNvSpPr/>
          <p:nvPr userDrawn="1"/>
        </p:nvSpPr>
        <p:spPr>
          <a:xfrm>
            <a:off x="8436429" y="286373"/>
            <a:ext cx="3478829" cy="5557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257E03-1B48-B345-8247-5D2A1942C0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531352" y="367072"/>
            <a:ext cx="3311225" cy="394343"/>
          </a:xfrm>
          <a:prstGeom prst="rect">
            <a:avLst/>
          </a:prstGeom>
        </p:spPr>
      </p:pic>
      <p:sp>
        <p:nvSpPr>
          <p:cNvPr id="2" name="Текст 8">
            <a:extLst>
              <a:ext uri="{FF2B5EF4-FFF2-40B4-BE49-F238E27FC236}">
                <a16:creationId xmlns:a16="http://schemas.microsoft.com/office/drawing/2014/main" id="{EF717751-586D-201C-436D-CFCF91211C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95518" y="6238213"/>
            <a:ext cx="1047059" cy="249812"/>
          </a:xfrm>
        </p:spPr>
        <p:txBody>
          <a:bodyPr vert="horz" wrap="square" lIns="0" tIns="0" rIns="0" bIns="0" rtlCol="0">
            <a:spAutoFit/>
          </a:bodyPr>
          <a:lstStyle>
            <a:lvl1pPr algn="r">
              <a:defRPr lang="ru-RU" dirty="0">
                <a:solidFill>
                  <a:schemeClr val="bg1"/>
                </a:solidFill>
                <a:highlight>
                  <a:srgbClr val="1D25FF"/>
                </a:highlight>
              </a:defRPr>
            </a:lvl1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36F9E6-DC55-0872-4E64-3F62E52EDF5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 rot="609654">
            <a:off x="6136813" y="1969262"/>
            <a:ext cx="5062708" cy="385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65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План доклада 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D3FE9-BF55-1BE5-2D7D-CD444411A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741" y="336890"/>
            <a:ext cx="6459021" cy="830099"/>
          </a:xfrm>
        </p:spPr>
        <p:txBody>
          <a:bodyPr anchor="t"/>
          <a:lstStyle>
            <a:lvl1pPr>
              <a:lnSpc>
                <a:spcPct val="87000"/>
              </a:lnSpc>
              <a:defRPr sz="6200">
                <a:solidFill>
                  <a:schemeClr val="bg1"/>
                </a:solidFill>
              </a:defRPr>
            </a:lvl1pPr>
          </a:lstStyle>
          <a:p>
            <a:r>
              <a:rPr lang="ru-RU" dirty="0">
                <a:latin typeface="Decima Mono Cyr Small Space" panose="02000509000000020004" pitchFamily="49" charset="0"/>
              </a:rPr>
              <a:t>ПЛАН ДОКЛАДА</a:t>
            </a:r>
            <a:endParaRPr lang="ru-RU" dirty="0"/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4FE23979-73FF-E3DA-552F-4D35BD2306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1" y="1440000"/>
            <a:ext cx="6378577" cy="374974"/>
          </a:xfrm>
        </p:spPr>
        <p:txBody>
          <a:bodyPr anchor="b"/>
          <a:lstStyle>
            <a:lvl1pPr>
              <a:defRPr sz="2400" b="0" i="0" spc="-200" baseline="0">
                <a:solidFill>
                  <a:schemeClr val="bg1"/>
                </a:solidFill>
                <a:latin typeface="Decima Mono Cyr Small Space" panose="02000509000000020004" pitchFamily="49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0FA3D6-D274-A823-F66C-561E3202A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2050" y="358775"/>
            <a:ext cx="4321175" cy="6140450"/>
          </a:xfrm>
          <a:prstGeom prst="rect">
            <a:avLst/>
          </a:prstGeom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BF79F306-EFB1-D2F1-358A-B9F19D08EF22}"/>
              </a:ext>
            </a:extLst>
          </p:cNvPr>
          <p:cNvSpPr>
            <a:spLocks/>
          </p:cNvSpPr>
          <p:nvPr/>
        </p:nvSpPr>
        <p:spPr>
          <a:xfrm>
            <a:off x="8355870" y="2068281"/>
            <a:ext cx="2677984" cy="26779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93916F-44C7-F627-8F1D-5F1AB8278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5870" y="2068281"/>
            <a:ext cx="2677984" cy="2677984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D7CF3BA7-CE36-D7CA-C073-5460EB78F7CB}"/>
              </a:ext>
            </a:extLst>
          </p:cNvPr>
          <p:cNvGrpSpPr/>
          <p:nvPr userDrawn="1"/>
        </p:nvGrpSpPr>
        <p:grpSpPr>
          <a:xfrm>
            <a:off x="345162" y="6282756"/>
            <a:ext cx="1938098" cy="204727"/>
            <a:chOff x="345162" y="6282756"/>
            <a:chExt cx="1938098" cy="204727"/>
          </a:xfrm>
          <a:solidFill>
            <a:schemeClr val="bg1"/>
          </a:solidFill>
        </p:grpSpPr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E8029098-C1D1-060E-D17F-F05C5F2BC48F}"/>
                </a:ext>
              </a:extLst>
            </p:cNvPr>
            <p:cNvSpPr/>
            <p:nvPr/>
          </p:nvSpPr>
          <p:spPr>
            <a:xfrm>
              <a:off x="345162" y="6285395"/>
              <a:ext cx="225901" cy="199670"/>
            </a:xfrm>
            <a:custGeom>
              <a:avLst/>
              <a:gdLst>
                <a:gd name="connsiteX0" fmla="*/ 51381 w 225901"/>
                <a:gd name="connsiteY0" fmla="*/ 162727 h 199670"/>
                <a:gd name="connsiteX1" fmla="*/ 143957 w 225901"/>
                <a:gd name="connsiteY1" fmla="*/ 16053 h 199670"/>
                <a:gd name="connsiteX2" fmla="*/ 156580 w 225901"/>
                <a:gd name="connsiteY2" fmla="*/ 4178 h 199670"/>
                <a:gd name="connsiteX3" fmla="*/ 173412 w 225901"/>
                <a:gd name="connsiteY3" fmla="*/ 0 h 199670"/>
                <a:gd name="connsiteX4" fmla="*/ 225901 w 225901"/>
                <a:gd name="connsiteY4" fmla="*/ 0 h 199670"/>
                <a:gd name="connsiteX5" fmla="*/ 225901 w 225901"/>
                <a:gd name="connsiteY5" fmla="*/ 199670 h 199670"/>
                <a:gd name="connsiteX6" fmla="*/ 188694 w 225901"/>
                <a:gd name="connsiteY6" fmla="*/ 199670 h 199670"/>
                <a:gd name="connsiteX7" fmla="*/ 188694 w 225901"/>
                <a:gd name="connsiteY7" fmla="*/ 36943 h 199670"/>
                <a:gd name="connsiteX8" fmla="*/ 174741 w 225901"/>
                <a:gd name="connsiteY8" fmla="*/ 36943 h 199670"/>
                <a:gd name="connsiteX9" fmla="*/ 82166 w 225901"/>
                <a:gd name="connsiteY9" fmla="*/ 183617 h 199670"/>
                <a:gd name="connsiteX10" fmla="*/ 69542 w 225901"/>
                <a:gd name="connsiteY10" fmla="*/ 195492 h 199670"/>
                <a:gd name="connsiteX11" fmla="*/ 52710 w 225901"/>
                <a:gd name="connsiteY11" fmla="*/ 199670 h 199670"/>
                <a:gd name="connsiteX12" fmla="*/ 221 w 225901"/>
                <a:gd name="connsiteY12" fmla="*/ 199670 h 199670"/>
                <a:gd name="connsiteX13" fmla="*/ 0 w 225901"/>
                <a:gd name="connsiteY13" fmla="*/ 440 h 199670"/>
                <a:gd name="connsiteX14" fmla="*/ 37207 w 225901"/>
                <a:gd name="connsiteY14" fmla="*/ 440 h 199670"/>
                <a:gd name="connsiteX15" fmla="*/ 37429 w 225901"/>
                <a:gd name="connsiteY15" fmla="*/ 162727 h 199670"/>
                <a:gd name="connsiteX16" fmla="*/ 51381 w 225901"/>
                <a:gd name="connsiteY16" fmla="*/ 162727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5901" h="199670">
                  <a:moveTo>
                    <a:pt x="51381" y="162727"/>
                  </a:moveTo>
                  <a:lnTo>
                    <a:pt x="143957" y="16053"/>
                  </a:lnTo>
                  <a:cubicBezTo>
                    <a:pt x="147279" y="10995"/>
                    <a:pt x="151487" y="7037"/>
                    <a:pt x="156580" y="4178"/>
                  </a:cubicBezTo>
                  <a:cubicBezTo>
                    <a:pt x="161674" y="1319"/>
                    <a:pt x="167211" y="0"/>
                    <a:pt x="173412" y="0"/>
                  </a:cubicBezTo>
                  <a:lnTo>
                    <a:pt x="225901" y="0"/>
                  </a:lnTo>
                  <a:lnTo>
                    <a:pt x="225901" y="199670"/>
                  </a:lnTo>
                  <a:lnTo>
                    <a:pt x="188694" y="199670"/>
                  </a:lnTo>
                  <a:lnTo>
                    <a:pt x="188694" y="36943"/>
                  </a:lnTo>
                  <a:lnTo>
                    <a:pt x="174741" y="36943"/>
                  </a:lnTo>
                  <a:lnTo>
                    <a:pt x="82166" y="183617"/>
                  </a:lnTo>
                  <a:cubicBezTo>
                    <a:pt x="78844" y="188675"/>
                    <a:pt x="74636" y="192633"/>
                    <a:pt x="69542" y="195492"/>
                  </a:cubicBezTo>
                  <a:cubicBezTo>
                    <a:pt x="64448" y="198351"/>
                    <a:pt x="58911" y="199670"/>
                    <a:pt x="52710" y="199670"/>
                  </a:cubicBezTo>
                  <a:lnTo>
                    <a:pt x="221" y="199670"/>
                  </a:lnTo>
                  <a:lnTo>
                    <a:pt x="0" y="440"/>
                  </a:lnTo>
                  <a:lnTo>
                    <a:pt x="37207" y="440"/>
                  </a:lnTo>
                  <a:lnTo>
                    <a:pt x="37429" y="162727"/>
                  </a:lnTo>
                  <a:lnTo>
                    <a:pt x="51381" y="162727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1559F4EA-B641-BD39-93B2-8B1F50234C79}"/>
                </a:ext>
              </a:extLst>
            </p:cNvPr>
            <p:cNvSpPr/>
            <p:nvPr/>
          </p:nvSpPr>
          <p:spPr>
            <a:xfrm>
              <a:off x="592103" y="6285395"/>
              <a:ext cx="251370" cy="199670"/>
            </a:xfrm>
            <a:custGeom>
              <a:avLst/>
              <a:gdLst>
                <a:gd name="connsiteX0" fmla="*/ 169426 w 251370"/>
                <a:gd name="connsiteY0" fmla="*/ 16053 h 199670"/>
                <a:gd name="connsiteX1" fmla="*/ 182050 w 251370"/>
                <a:gd name="connsiteY1" fmla="*/ 4178 h 199670"/>
                <a:gd name="connsiteX2" fmla="*/ 198882 w 251370"/>
                <a:gd name="connsiteY2" fmla="*/ 0 h 199670"/>
                <a:gd name="connsiteX3" fmla="*/ 251370 w 251370"/>
                <a:gd name="connsiteY3" fmla="*/ 0 h 199670"/>
                <a:gd name="connsiteX4" fmla="*/ 251370 w 251370"/>
                <a:gd name="connsiteY4" fmla="*/ 199670 h 199670"/>
                <a:gd name="connsiteX5" fmla="*/ 214163 w 251370"/>
                <a:gd name="connsiteY5" fmla="*/ 199670 h 199670"/>
                <a:gd name="connsiteX6" fmla="*/ 214163 w 251370"/>
                <a:gd name="connsiteY6" fmla="*/ 36943 h 199670"/>
                <a:gd name="connsiteX7" fmla="*/ 200210 w 251370"/>
                <a:gd name="connsiteY7" fmla="*/ 36943 h 199670"/>
                <a:gd name="connsiteX8" fmla="*/ 147722 w 251370"/>
                <a:gd name="connsiteY8" fmla="*/ 120286 h 199670"/>
                <a:gd name="connsiteX9" fmla="*/ 126017 w 251370"/>
                <a:gd name="connsiteY9" fmla="*/ 132380 h 199670"/>
                <a:gd name="connsiteX10" fmla="*/ 104092 w 251370"/>
                <a:gd name="connsiteY10" fmla="*/ 120286 h 199670"/>
                <a:gd name="connsiteX11" fmla="*/ 51160 w 251370"/>
                <a:gd name="connsiteY11" fmla="*/ 36943 h 199670"/>
                <a:gd name="connsiteX12" fmla="*/ 37207 w 251370"/>
                <a:gd name="connsiteY12" fmla="*/ 36943 h 199670"/>
                <a:gd name="connsiteX13" fmla="*/ 37207 w 251370"/>
                <a:gd name="connsiteY13" fmla="*/ 199670 h 199670"/>
                <a:gd name="connsiteX14" fmla="*/ 0 w 251370"/>
                <a:gd name="connsiteY14" fmla="*/ 199670 h 199670"/>
                <a:gd name="connsiteX15" fmla="*/ 0 w 251370"/>
                <a:gd name="connsiteY15" fmla="*/ 0 h 199670"/>
                <a:gd name="connsiteX16" fmla="*/ 52710 w 251370"/>
                <a:gd name="connsiteY16" fmla="*/ 0 h 199670"/>
                <a:gd name="connsiteX17" fmla="*/ 69542 w 251370"/>
                <a:gd name="connsiteY17" fmla="*/ 4178 h 199670"/>
                <a:gd name="connsiteX18" fmla="*/ 81945 w 251370"/>
                <a:gd name="connsiteY18" fmla="*/ 16053 h 199670"/>
                <a:gd name="connsiteX19" fmla="*/ 125796 w 251370"/>
                <a:gd name="connsiteY19" fmla="*/ 85322 h 199670"/>
                <a:gd name="connsiteX20" fmla="*/ 169426 w 251370"/>
                <a:gd name="connsiteY20" fmla="*/ 16053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1370" h="199670">
                  <a:moveTo>
                    <a:pt x="169426" y="16053"/>
                  </a:moveTo>
                  <a:cubicBezTo>
                    <a:pt x="172748" y="10995"/>
                    <a:pt x="176956" y="7037"/>
                    <a:pt x="182050" y="4178"/>
                  </a:cubicBezTo>
                  <a:cubicBezTo>
                    <a:pt x="187144" y="1319"/>
                    <a:pt x="192680" y="0"/>
                    <a:pt x="198882" y="0"/>
                  </a:cubicBezTo>
                  <a:lnTo>
                    <a:pt x="251370" y="0"/>
                  </a:lnTo>
                  <a:lnTo>
                    <a:pt x="251370" y="199670"/>
                  </a:lnTo>
                  <a:lnTo>
                    <a:pt x="214163" y="199670"/>
                  </a:lnTo>
                  <a:lnTo>
                    <a:pt x="214163" y="36943"/>
                  </a:lnTo>
                  <a:lnTo>
                    <a:pt x="200210" y="36943"/>
                  </a:lnTo>
                  <a:lnTo>
                    <a:pt x="147722" y="120286"/>
                  </a:lnTo>
                  <a:cubicBezTo>
                    <a:pt x="142628" y="128202"/>
                    <a:pt x="135319" y="132161"/>
                    <a:pt x="126017" y="132380"/>
                  </a:cubicBezTo>
                  <a:cubicBezTo>
                    <a:pt x="117159" y="132380"/>
                    <a:pt x="109850" y="128422"/>
                    <a:pt x="104092" y="120286"/>
                  </a:cubicBezTo>
                  <a:lnTo>
                    <a:pt x="51160" y="36943"/>
                  </a:lnTo>
                  <a:lnTo>
                    <a:pt x="37207" y="36943"/>
                  </a:lnTo>
                  <a:lnTo>
                    <a:pt x="37207" y="199670"/>
                  </a:lnTo>
                  <a:lnTo>
                    <a:pt x="0" y="199670"/>
                  </a:lnTo>
                  <a:lnTo>
                    <a:pt x="0" y="0"/>
                  </a:lnTo>
                  <a:lnTo>
                    <a:pt x="52710" y="0"/>
                  </a:lnTo>
                  <a:cubicBezTo>
                    <a:pt x="58690" y="0"/>
                    <a:pt x="64227" y="1319"/>
                    <a:pt x="69542" y="4178"/>
                  </a:cubicBezTo>
                  <a:cubicBezTo>
                    <a:pt x="74636" y="7037"/>
                    <a:pt x="78844" y="10995"/>
                    <a:pt x="81945" y="16053"/>
                  </a:cubicBezTo>
                  <a:lnTo>
                    <a:pt x="125796" y="85322"/>
                  </a:lnTo>
                  <a:lnTo>
                    <a:pt x="169426" y="16053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6E636FC6-AB65-A801-8856-964B09DFC57C}"/>
                </a:ext>
              </a:extLst>
            </p:cNvPr>
            <p:cNvSpPr/>
            <p:nvPr/>
          </p:nvSpPr>
          <p:spPr>
            <a:xfrm>
              <a:off x="1270914" y="6285174"/>
              <a:ext cx="243840" cy="199890"/>
            </a:xfrm>
            <a:custGeom>
              <a:avLst/>
              <a:gdLst>
                <a:gd name="connsiteX0" fmla="*/ 191130 w 243840"/>
                <a:gd name="connsiteY0" fmla="*/ 0 h 199890"/>
                <a:gd name="connsiteX1" fmla="*/ 174963 w 243840"/>
                <a:gd name="connsiteY1" fmla="*/ 5058 h 199890"/>
                <a:gd name="connsiteX2" fmla="*/ 161896 w 243840"/>
                <a:gd name="connsiteY2" fmla="*/ 16273 h 199890"/>
                <a:gd name="connsiteX3" fmla="*/ 0 w 243840"/>
                <a:gd name="connsiteY3" fmla="*/ 191974 h 199890"/>
                <a:gd name="connsiteX4" fmla="*/ 6866 w 243840"/>
                <a:gd name="connsiteY4" fmla="*/ 199670 h 199890"/>
                <a:gd name="connsiteX5" fmla="*/ 38093 w 243840"/>
                <a:gd name="connsiteY5" fmla="*/ 199670 h 199890"/>
                <a:gd name="connsiteX6" fmla="*/ 192680 w 243840"/>
                <a:gd name="connsiteY6" fmla="*/ 37163 h 199890"/>
                <a:gd name="connsiteX7" fmla="*/ 206633 w 243840"/>
                <a:gd name="connsiteY7" fmla="*/ 37163 h 199890"/>
                <a:gd name="connsiteX8" fmla="*/ 206633 w 243840"/>
                <a:gd name="connsiteY8" fmla="*/ 199890 h 199890"/>
                <a:gd name="connsiteX9" fmla="*/ 243840 w 243840"/>
                <a:gd name="connsiteY9" fmla="*/ 199890 h 199890"/>
                <a:gd name="connsiteX10" fmla="*/ 243840 w 243840"/>
                <a:gd name="connsiteY10" fmla="*/ 220 h 199890"/>
                <a:gd name="connsiteX11" fmla="*/ 191130 w 243840"/>
                <a:gd name="connsiteY11" fmla="*/ 220 h 199890"/>
                <a:gd name="connsiteX12" fmla="*/ 191130 w 243840"/>
                <a:gd name="connsiteY12" fmla="*/ 0 h 19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840" h="199890">
                  <a:moveTo>
                    <a:pt x="191130" y="0"/>
                  </a:moveTo>
                  <a:cubicBezTo>
                    <a:pt x="185150" y="0"/>
                    <a:pt x="179835" y="1979"/>
                    <a:pt x="174963" y="5058"/>
                  </a:cubicBezTo>
                  <a:cubicBezTo>
                    <a:pt x="169647" y="8136"/>
                    <a:pt x="168761" y="9236"/>
                    <a:pt x="161896" y="16273"/>
                  </a:cubicBezTo>
                  <a:lnTo>
                    <a:pt x="0" y="191974"/>
                  </a:lnTo>
                  <a:lnTo>
                    <a:pt x="6866" y="199670"/>
                  </a:lnTo>
                  <a:lnTo>
                    <a:pt x="38093" y="199670"/>
                  </a:lnTo>
                  <a:lnTo>
                    <a:pt x="192680" y="37163"/>
                  </a:lnTo>
                  <a:lnTo>
                    <a:pt x="206633" y="37163"/>
                  </a:lnTo>
                  <a:lnTo>
                    <a:pt x="206633" y="199890"/>
                  </a:lnTo>
                  <a:lnTo>
                    <a:pt x="243840" y="199890"/>
                  </a:lnTo>
                  <a:lnTo>
                    <a:pt x="243840" y="220"/>
                  </a:lnTo>
                  <a:lnTo>
                    <a:pt x="191130" y="220"/>
                  </a:lnTo>
                  <a:lnTo>
                    <a:pt x="191130" y="0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A308A948-3855-0383-FB69-445F3AD95524}"/>
                </a:ext>
              </a:extLst>
            </p:cNvPr>
            <p:cNvSpPr/>
            <p:nvPr/>
          </p:nvSpPr>
          <p:spPr>
            <a:xfrm>
              <a:off x="1111676" y="6285395"/>
              <a:ext cx="224793" cy="199670"/>
            </a:xfrm>
            <a:custGeom>
              <a:avLst/>
              <a:gdLst>
                <a:gd name="connsiteX0" fmla="*/ 187587 w 224793"/>
                <a:gd name="connsiteY0" fmla="*/ 24849 h 199670"/>
                <a:gd name="connsiteX1" fmla="*/ 187587 w 224793"/>
                <a:gd name="connsiteY1" fmla="*/ 0 h 199670"/>
                <a:gd name="connsiteX2" fmla="*/ 224794 w 224793"/>
                <a:gd name="connsiteY2" fmla="*/ 0 h 199670"/>
                <a:gd name="connsiteX3" fmla="*/ 224794 w 224793"/>
                <a:gd name="connsiteY3" fmla="*/ 25948 h 199670"/>
                <a:gd name="connsiteX4" fmla="*/ 215271 w 224793"/>
                <a:gd name="connsiteY4" fmla="*/ 49698 h 199670"/>
                <a:gd name="connsiteX5" fmla="*/ 131111 w 224793"/>
                <a:gd name="connsiteY5" fmla="*/ 140957 h 199670"/>
                <a:gd name="connsiteX6" fmla="*/ 130890 w 224793"/>
                <a:gd name="connsiteY6" fmla="*/ 199670 h 199670"/>
                <a:gd name="connsiteX7" fmla="*/ 93683 w 224793"/>
                <a:gd name="connsiteY7" fmla="*/ 199670 h 199670"/>
                <a:gd name="connsiteX8" fmla="*/ 93683 w 224793"/>
                <a:gd name="connsiteY8" fmla="*/ 140957 h 199670"/>
                <a:gd name="connsiteX9" fmla="*/ 9523 w 224793"/>
                <a:gd name="connsiteY9" fmla="*/ 49698 h 199670"/>
                <a:gd name="connsiteX10" fmla="*/ 0 w 224793"/>
                <a:gd name="connsiteY10" fmla="*/ 25948 h 199670"/>
                <a:gd name="connsiteX11" fmla="*/ 0 w 224793"/>
                <a:gd name="connsiteY11" fmla="*/ 0 h 199670"/>
                <a:gd name="connsiteX12" fmla="*/ 37207 w 224793"/>
                <a:gd name="connsiteY12" fmla="*/ 0 h 199670"/>
                <a:gd name="connsiteX13" fmla="*/ 37207 w 224793"/>
                <a:gd name="connsiteY13" fmla="*/ 24849 h 199670"/>
                <a:gd name="connsiteX14" fmla="*/ 112508 w 224793"/>
                <a:gd name="connsiteY14" fmla="*/ 106432 h 199670"/>
                <a:gd name="connsiteX15" fmla="*/ 187587 w 224793"/>
                <a:gd name="connsiteY15" fmla="*/ 24849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4793" h="199670">
                  <a:moveTo>
                    <a:pt x="187587" y="24849"/>
                  </a:moveTo>
                  <a:lnTo>
                    <a:pt x="187587" y="0"/>
                  </a:lnTo>
                  <a:lnTo>
                    <a:pt x="224794" y="0"/>
                  </a:lnTo>
                  <a:lnTo>
                    <a:pt x="224794" y="25948"/>
                  </a:lnTo>
                  <a:cubicBezTo>
                    <a:pt x="224794" y="34744"/>
                    <a:pt x="221693" y="42661"/>
                    <a:pt x="215271" y="49698"/>
                  </a:cubicBezTo>
                  <a:lnTo>
                    <a:pt x="131111" y="140957"/>
                  </a:lnTo>
                  <a:lnTo>
                    <a:pt x="130890" y="199670"/>
                  </a:lnTo>
                  <a:lnTo>
                    <a:pt x="93683" y="199670"/>
                  </a:lnTo>
                  <a:lnTo>
                    <a:pt x="93683" y="140957"/>
                  </a:lnTo>
                  <a:lnTo>
                    <a:pt x="9523" y="49698"/>
                  </a:lnTo>
                  <a:cubicBezTo>
                    <a:pt x="3101" y="42661"/>
                    <a:pt x="0" y="34744"/>
                    <a:pt x="0" y="25948"/>
                  </a:cubicBezTo>
                  <a:lnTo>
                    <a:pt x="0" y="0"/>
                  </a:lnTo>
                  <a:lnTo>
                    <a:pt x="37207" y="0"/>
                  </a:lnTo>
                  <a:lnTo>
                    <a:pt x="37207" y="24849"/>
                  </a:lnTo>
                  <a:lnTo>
                    <a:pt x="112508" y="106432"/>
                  </a:lnTo>
                  <a:lnTo>
                    <a:pt x="187587" y="24849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249DF9AC-1E93-1909-4243-11CFF9BD872C}"/>
                </a:ext>
              </a:extLst>
            </p:cNvPr>
            <p:cNvSpPr/>
            <p:nvPr/>
          </p:nvSpPr>
          <p:spPr>
            <a:xfrm>
              <a:off x="1535794" y="6285395"/>
              <a:ext cx="226122" cy="199670"/>
            </a:xfrm>
            <a:custGeom>
              <a:avLst/>
              <a:gdLst>
                <a:gd name="connsiteX0" fmla="*/ 182714 w 226122"/>
                <a:gd name="connsiteY0" fmla="*/ 199450 h 199670"/>
                <a:gd name="connsiteX1" fmla="*/ 43408 w 226122"/>
                <a:gd name="connsiteY1" fmla="*/ 199670 h 199670"/>
                <a:gd name="connsiteX2" fmla="*/ 17718 w 226122"/>
                <a:gd name="connsiteY2" fmla="*/ 188235 h 199670"/>
                <a:gd name="connsiteX3" fmla="*/ 8859 w 226122"/>
                <a:gd name="connsiteY3" fmla="*/ 178560 h 199670"/>
                <a:gd name="connsiteX4" fmla="*/ 0 w 226122"/>
                <a:gd name="connsiteY4" fmla="*/ 155470 h 199670"/>
                <a:gd name="connsiteX5" fmla="*/ 0 w 226122"/>
                <a:gd name="connsiteY5" fmla="*/ 0 h 199670"/>
                <a:gd name="connsiteX6" fmla="*/ 37207 w 226122"/>
                <a:gd name="connsiteY6" fmla="*/ 0 h 199670"/>
                <a:gd name="connsiteX7" fmla="*/ 37207 w 226122"/>
                <a:gd name="connsiteY7" fmla="*/ 38483 h 199670"/>
                <a:gd name="connsiteX8" fmla="*/ 182714 w 226122"/>
                <a:gd name="connsiteY8" fmla="*/ 38483 h 199670"/>
                <a:gd name="connsiteX9" fmla="*/ 208405 w 226122"/>
                <a:gd name="connsiteY9" fmla="*/ 49918 h 199670"/>
                <a:gd name="connsiteX10" fmla="*/ 217264 w 226122"/>
                <a:gd name="connsiteY10" fmla="*/ 59593 h 199670"/>
                <a:gd name="connsiteX11" fmla="*/ 226123 w 226122"/>
                <a:gd name="connsiteY11" fmla="*/ 82683 h 199670"/>
                <a:gd name="connsiteX12" fmla="*/ 226123 w 226122"/>
                <a:gd name="connsiteY12" fmla="*/ 155470 h 199670"/>
                <a:gd name="connsiteX13" fmla="*/ 217264 w 226122"/>
                <a:gd name="connsiteY13" fmla="*/ 178340 h 199670"/>
                <a:gd name="connsiteX14" fmla="*/ 208405 w 226122"/>
                <a:gd name="connsiteY14" fmla="*/ 188015 h 199670"/>
                <a:gd name="connsiteX15" fmla="*/ 182714 w 226122"/>
                <a:gd name="connsiteY15" fmla="*/ 199450 h 199670"/>
                <a:gd name="connsiteX16" fmla="*/ 181385 w 226122"/>
                <a:gd name="connsiteY16" fmla="*/ 75426 h 199670"/>
                <a:gd name="connsiteX17" fmla="*/ 37207 w 226122"/>
                <a:gd name="connsiteY17" fmla="*/ 75206 h 199670"/>
                <a:gd name="connsiteX18" fmla="*/ 37207 w 226122"/>
                <a:gd name="connsiteY18" fmla="*/ 154371 h 199670"/>
                <a:gd name="connsiteX19" fmla="*/ 44737 w 226122"/>
                <a:gd name="connsiteY19" fmla="*/ 162507 h 199670"/>
                <a:gd name="connsiteX20" fmla="*/ 181607 w 226122"/>
                <a:gd name="connsiteY20" fmla="*/ 162507 h 199670"/>
                <a:gd name="connsiteX21" fmla="*/ 189137 w 226122"/>
                <a:gd name="connsiteY21" fmla="*/ 154371 h 199670"/>
                <a:gd name="connsiteX22" fmla="*/ 189137 w 226122"/>
                <a:gd name="connsiteY22" fmla="*/ 83562 h 199670"/>
                <a:gd name="connsiteX23" fmla="*/ 181385 w 226122"/>
                <a:gd name="connsiteY23" fmla="*/ 75426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6122" h="199670">
                  <a:moveTo>
                    <a:pt x="182714" y="199450"/>
                  </a:moveTo>
                  <a:lnTo>
                    <a:pt x="43408" y="199670"/>
                  </a:lnTo>
                  <a:cubicBezTo>
                    <a:pt x="33664" y="199670"/>
                    <a:pt x="25248" y="195932"/>
                    <a:pt x="17718" y="188235"/>
                  </a:cubicBezTo>
                  <a:lnTo>
                    <a:pt x="8859" y="178560"/>
                  </a:lnTo>
                  <a:cubicBezTo>
                    <a:pt x="2879" y="171743"/>
                    <a:pt x="0" y="164046"/>
                    <a:pt x="0" y="155470"/>
                  </a:cubicBezTo>
                  <a:lnTo>
                    <a:pt x="0" y="0"/>
                  </a:lnTo>
                  <a:lnTo>
                    <a:pt x="37207" y="0"/>
                  </a:lnTo>
                  <a:lnTo>
                    <a:pt x="37207" y="38483"/>
                  </a:lnTo>
                  <a:lnTo>
                    <a:pt x="182714" y="38483"/>
                  </a:lnTo>
                  <a:cubicBezTo>
                    <a:pt x="192459" y="38483"/>
                    <a:pt x="200875" y="42221"/>
                    <a:pt x="208405" y="49918"/>
                  </a:cubicBezTo>
                  <a:lnTo>
                    <a:pt x="217264" y="59593"/>
                  </a:lnTo>
                  <a:cubicBezTo>
                    <a:pt x="223243" y="66410"/>
                    <a:pt x="226123" y="74107"/>
                    <a:pt x="226123" y="82683"/>
                  </a:cubicBezTo>
                  <a:lnTo>
                    <a:pt x="226123" y="155470"/>
                  </a:lnTo>
                  <a:cubicBezTo>
                    <a:pt x="226123" y="164046"/>
                    <a:pt x="223243" y="171743"/>
                    <a:pt x="217264" y="178340"/>
                  </a:cubicBezTo>
                  <a:lnTo>
                    <a:pt x="208405" y="188015"/>
                  </a:lnTo>
                  <a:cubicBezTo>
                    <a:pt x="200875" y="195492"/>
                    <a:pt x="192237" y="199450"/>
                    <a:pt x="182714" y="199450"/>
                  </a:cubicBezTo>
                  <a:close/>
                  <a:moveTo>
                    <a:pt x="181385" y="75426"/>
                  </a:moveTo>
                  <a:lnTo>
                    <a:pt x="37207" y="75206"/>
                  </a:lnTo>
                  <a:lnTo>
                    <a:pt x="37207" y="154371"/>
                  </a:lnTo>
                  <a:lnTo>
                    <a:pt x="44737" y="162507"/>
                  </a:lnTo>
                  <a:lnTo>
                    <a:pt x="181607" y="162507"/>
                  </a:lnTo>
                  <a:lnTo>
                    <a:pt x="189137" y="154371"/>
                  </a:lnTo>
                  <a:lnTo>
                    <a:pt x="189137" y="83562"/>
                  </a:lnTo>
                  <a:lnTo>
                    <a:pt x="181385" y="75426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B6806647-AB79-426A-32FD-6E95700D1DF1}"/>
                </a:ext>
              </a:extLst>
            </p:cNvPr>
            <p:cNvSpPr/>
            <p:nvPr/>
          </p:nvSpPr>
          <p:spPr>
            <a:xfrm>
              <a:off x="1783178" y="6285174"/>
              <a:ext cx="225236" cy="199890"/>
            </a:xfrm>
            <a:custGeom>
              <a:avLst/>
              <a:gdLst>
                <a:gd name="connsiteX0" fmla="*/ 17718 w 225236"/>
                <a:gd name="connsiteY0" fmla="*/ 11435 h 199890"/>
                <a:gd name="connsiteX1" fmla="*/ 43408 w 225236"/>
                <a:gd name="connsiteY1" fmla="*/ 0 h 199890"/>
                <a:gd name="connsiteX2" fmla="*/ 225237 w 225236"/>
                <a:gd name="connsiteY2" fmla="*/ 0 h 199890"/>
                <a:gd name="connsiteX3" fmla="*/ 225237 w 225236"/>
                <a:gd name="connsiteY3" fmla="*/ 36943 h 199890"/>
                <a:gd name="connsiteX4" fmla="*/ 44516 w 225236"/>
                <a:gd name="connsiteY4" fmla="*/ 36943 h 199890"/>
                <a:gd name="connsiteX5" fmla="*/ 37207 w 225236"/>
                <a:gd name="connsiteY5" fmla="*/ 45080 h 199890"/>
                <a:gd name="connsiteX6" fmla="*/ 37207 w 225236"/>
                <a:gd name="connsiteY6" fmla="*/ 154810 h 199890"/>
                <a:gd name="connsiteX7" fmla="*/ 44737 w 225236"/>
                <a:gd name="connsiteY7" fmla="*/ 162947 h 199890"/>
                <a:gd name="connsiteX8" fmla="*/ 225237 w 225236"/>
                <a:gd name="connsiteY8" fmla="*/ 162947 h 199890"/>
                <a:gd name="connsiteX9" fmla="*/ 225237 w 225236"/>
                <a:gd name="connsiteY9" fmla="*/ 199890 h 199890"/>
                <a:gd name="connsiteX10" fmla="*/ 43630 w 225236"/>
                <a:gd name="connsiteY10" fmla="*/ 199890 h 199890"/>
                <a:gd name="connsiteX11" fmla="*/ 17939 w 225236"/>
                <a:gd name="connsiteY11" fmla="*/ 188455 h 199890"/>
                <a:gd name="connsiteX12" fmla="*/ 9080 w 225236"/>
                <a:gd name="connsiteY12" fmla="*/ 178560 h 199890"/>
                <a:gd name="connsiteX13" fmla="*/ 221 w 225236"/>
                <a:gd name="connsiteY13" fmla="*/ 155690 h 199890"/>
                <a:gd name="connsiteX14" fmla="*/ 0 w 225236"/>
                <a:gd name="connsiteY14" fmla="*/ 43760 h 199890"/>
                <a:gd name="connsiteX15" fmla="*/ 8859 w 225236"/>
                <a:gd name="connsiteY15" fmla="*/ 20671 h 199890"/>
                <a:gd name="connsiteX16" fmla="*/ 17718 w 225236"/>
                <a:gd name="connsiteY16" fmla="*/ 11435 h 19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5236" h="199890">
                  <a:moveTo>
                    <a:pt x="17718" y="11435"/>
                  </a:moveTo>
                  <a:cubicBezTo>
                    <a:pt x="25026" y="3958"/>
                    <a:pt x="33664" y="0"/>
                    <a:pt x="43408" y="0"/>
                  </a:cubicBezTo>
                  <a:lnTo>
                    <a:pt x="225237" y="0"/>
                  </a:lnTo>
                  <a:lnTo>
                    <a:pt x="225237" y="36943"/>
                  </a:lnTo>
                  <a:lnTo>
                    <a:pt x="44516" y="36943"/>
                  </a:lnTo>
                  <a:lnTo>
                    <a:pt x="37207" y="45080"/>
                  </a:lnTo>
                  <a:lnTo>
                    <a:pt x="37207" y="154810"/>
                  </a:lnTo>
                  <a:lnTo>
                    <a:pt x="44737" y="162947"/>
                  </a:lnTo>
                  <a:lnTo>
                    <a:pt x="225237" y="162947"/>
                  </a:lnTo>
                  <a:lnTo>
                    <a:pt x="225237" y="199890"/>
                  </a:lnTo>
                  <a:lnTo>
                    <a:pt x="43630" y="199890"/>
                  </a:lnTo>
                  <a:cubicBezTo>
                    <a:pt x="33885" y="199890"/>
                    <a:pt x="25248" y="196152"/>
                    <a:pt x="17939" y="188455"/>
                  </a:cubicBezTo>
                  <a:lnTo>
                    <a:pt x="9080" y="178560"/>
                  </a:lnTo>
                  <a:cubicBezTo>
                    <a:pt x="3322" y="171963"/>
                    <a:pt x="443" y="164486"/>
                    <a:pt x="221" y="155690"/>
                  </a:cubicBezTo>
                  <a:lnTo>
                    <a:pt x="0" y="43760"/>
                  </a:lnTo>
                  <a:cubicBezTo>
                    <a:pt x="0" y="34964"/>
                    <a:pt x="3101" y="27268"/>
                    <a:pt x="8859" y="20671"/>
                  </a:cubicBezTo>
                  <a:lnTo>
                    <a:pt x="17718" y="11435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F7F3B7C2-A71F-4926-51EA-60FB6113CF14}"/>
                </a:ext>
              </a:extLst>
            </p:cNvPr>
            <p:cNvSpPr/>
            <p:nvPr/>
          </p:nvSpPr>
          <p:spPr>
            <a:xfrm>
              <a:off x="864735" y="6285174"/>
              <a:ext cx="225679" cy="199670"/>
            </a:xfrm>
            <a:custGeom>
              <a:avLst/>
              <a:gdLst>
                <a:gd name="connsiteX0" fmla="*/ 225680 w 225679"/>
                <a:gd name="connsiteY0" fmla="*/ 199670 h 199670"/>
                <a:gd name="connsiteX1" fmla="*/ 187587 w 225679"/>
                <a:gd name="connsiteY1" fmla="*/ 199670 h 199670"/>
                <a:gd name="connsiteX2" fmla="*/ 187365 w 225679"/>
                <a:gd name="connsiteY2" fmla="*/ 38043 h 199670"/>
                <a:gd name="connsiteX3" fmla="*/ 38315 w 225679"/>
                <a:gd name="connsiteY3" fmla="*/ 38043 h 199670"/>
                <a:gd name="connsiteX4" fmla="*/ 38315 w 225679"/>
                <a:gd name="connsiteY4" fmla="*/ 199670 h 199670"/>
                <a:gd name="connsiteX5" fmla="*/ 0 w 225679"/>
                <a:gd name="connsiteY5" fmla="*/ 199670 h 199670"/>
                <a:gd name="connsiteX6" fmla="*/ 0 w 225679"/>
                <a:gd name="connsiteY6" fmla="*/ 0 h 199670"/>
                <a:gd name="connsiteX7" fmla="*/ 225680 w 225679"/>
                <a:gd name="connsiteY7" fmla="*/ 0 h 199670"/>
                <a:gd name="connsiteX8" fmla="*/ 225680 w 225679"/>
                <a:gd name="connsiteY8" fmla="*/ 199670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679" h="199670">
                  <a:moveTo>
                    <a:pt x="225680" y="199670"/>
                  </a:moveTo>
                  <a:lnTo>
                    <a:pt x="187587" y="199670"/>
                  </a:lnTo>
                  <a:lnTo>
                    <a:pt x="187365" y="38043"/>
                  </a:lnTo>
                  <a:lnTo>
                    <a:pt x="38315" y="38043"/>
                  </a:lnTo>
                  <a:lnTo>
                    <a:pt x="38315" y="199670"/>
                  </a:lnTo>
                  <a:lnTo>
                    <a:pt x="0" y="199670"/>
                  </a:lnTo>
                  <a:lnTo>
                    <a:pt x="0" y="0"/>
                  </a:lnTo>
                  <a:lnTo>
                    <a:pt x="225680" y="0"/>
                  </a:lnTo>
                  <a:lnTo>
                    <a:pt x="225680" y="199670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DD7F067F-6014-5831-C7DC-CE054E4EF9B2}"/>
                </a:ext>
              </a:extLst>
            </p:cNvPr>
            <p:cNvSpPr/>
            <p:nvPr/>
          </p:nvSpPr>
          <p:spPr>
            <a:xfrm>
              <a:off x="2052266" y="6282756"/>
              <a:ext cx="230994" cy="204727"/>
            </a:xfrm>
            <a:custGeom>
              <a:avLst/>
              <a:gdLst>
                <a:gd name="connsiteX0" fmla="*/ 230995 w 230994"/>
                <a:gd name="connsiteY0" fmla="*/ 0 h 204727"/>
                <a:gd name="connsiteX1" fmla="*/ 0 w 230994"/>
                <a:gd name="connsiteY1" fmla="*/ 0 h 204727"/>
                <a:gd name="connsiteX2" fmla="*/ 0 w 230994"/>
                <a:gd name="connsiteY2" fmla="*/ 204728 h 204727"/>
                <a:gd name="connsiteX3" fmla="*/ 230995 w 230994"/>
                <a:gd name="connsiteY3" fmla="*/ 204728 h 204727"/>
                <a:gd name="connsiteX4" fmla="*/ 230995 w 230994"/>
                <a:gd name="connsiteY4" fmla="*/ 0 h 2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994" h="204727">
                  <a:moveTo>
                    <a:pt x="230995" y="0"/>
                  </a:moveTo>
                  <a:lnTo>
                    <a:pt x="0" y="0"/>
                  </a:lnTo>
                  <a:lnTo>
                    <a:pt x="0" y="204728"/>
                  </a:lnTo>
                  <a:lnTo>
                    <a:pt x="230995" y="204728"/>
                  </a:lnTo>
                  <a:lnTo>
                    <a:pt x="230995" y="0"/>
                  </a:lnTo>
                  <a:close/>
                </a:path>
              </a:pathLst>
            </a:custGeom>
            <a:solidFill>
              <a:schemeClr val="accent2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921852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План доклада Б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D3FE9-BF55-1BE5-2D7D-CD444411A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742" y="336890"/>
            <a:ext cx="6447346" cy="830099"/>
          </a:xfrm>
        </p:spPr>
        <p:txBody>
          <a:bodyPr anchor="t"/>
          <a:lstStyle>
            <a:lvl1pPr>
              <a:lnSpc>
                <a:spcPct val="87000"/>
              </a:lnSpc>
              <a:defRPr sz="6200">
                <a:solidFill>
                  <a:schemeClr val="bg1"/>
                </a:solidFill>
              </a:defRPr>
            </a:lvl1pPr>
          </a:lstStyle>
          <a:p>
            <a:r>
              <a:rPr lang="ru-RU" dirty="0">
                <a:latin typeface="Decima Mono Cyr Small Space" panose="02000509000000020004" pitchFamily="49" charset="0"/>
              </a:rPr>
              <a:t>ПЛАН ДОКЛАДА</a:t>
            </a:r>
            <a:endParaRPr lang="ru-RU" dirty="0"/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4FE23979-73FF-E3DA-552F-4D35BD2306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1" y="1440000"/>
            <a:ext cx="6378577" cy="374974"/>
          </a:xfrm>
        </p:spPr>
        <p:txBody>
          <a:bodyPr anchor="b"/>
          <a:lstStyle>
            <a:lvl1pPr>
              <a:defRPr sz="2400" b="0" i="0" spc="-200" baseline="0">
                <a:solidFill>
                  <a:schemeClr val="bg1"/>
                </a:solidFill>
                <a:latin typeface="Decima Mono Cyr Small Space" panose="02000509000000020004" pitchFamily="49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C894669-3B6D-DB05-B61B-A10F4D07F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2050" y="358775"/>
            <a:ext cx="4321175" cy="61404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2D4F67-DCD4-378A-3ACC-6DC6A8634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191552" y="2141146"/>
            <a:ext cx="3022548" cy="2624367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36FCE6DB-8448-EC2D-D9F4-ACB80E2CEE73}"/>
              </a:ext>
            </a:extLst>
          </p:cNvPr>
          <p:cNvGrpSpPr/>
          <p:nvPr userDrawn="1"/>
        </p:nvGrpSpPr>
        <p:grpSpPr>
          <a:xfrm>
            <a:off x="345162" y="6282756"/>
            <a:ext cx="1938098" cy="204727"/>
            <a:chOff x="345162" y="6282756"/>
            <a:chExt cx="1938098" cy="204727"/>
          </a:xfrm>
          <a:solidFill>
            <a:schemeClr val="bg1"/>
          </a:solidFill>
        </p:grpSpPr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CEAC1512-70DE-38C2-3B85-05FD1F5EAB2F}"/>
                </a:ext>
              </a:extLst>
            </p:cNvPr>
            <p:cNvSpPr/>
            <p:nvPr/>
          </p:nvSpPr>
          <p:spPr>
            <a:xfrm>
              <a:off x="345162" y="6285395"/>
              <a:ext cx="225901" cy="199670"/>
            </a:xfrm>
            <a:custGeom>
              <a:avLst/>
              <a:gdLst>
                <a:gd name="connsiteX0" fmla="*/ 51381 w 225901"/>
                <a:gd name="connsiteY0" fmla="*/ 162727 h 199670"/>
                <a:gd name="connsiteX1" fmla="*/ 143957 w 225901"/>
                <a:gd name="connsiteY1" fmla="*/ 16053 h 199670"/>
                <a:gd name="connsiteX2" fmla="*/ 156580 w 225901"/>
                <a:gd name="connsiteY2" fmla="*/ 4178 h 199670"/>
                <a:gd name="connsiteX3" fmla="*/ 173412 w 225901"/>
                <a:gd name="connsiteY3" fmla="*/ 0 h 199670"/>
                <a:gd name="connsiteX4" fmla="*/ 225901 w 225901"/>
                <a:gd name="connsiteY4" fmla="*/ 0 h 199670"/>
                <a:gd name="connsiteX5" fmla="*/ 225901 w 225901"/>
                <a:gd name="connsiteY5" fmla="*/ 199670 h 199670"/>
                <a:gd name="connsiteX6" fmla="*/ 188694 w 225901"/>
                <a:gd name="connsiteY6" fmla="*/ 199670 h 199670"/>
                <a:gd name="connsiteX7" fmla="*/ 188694 w 225901"/>
                <a:gd name="connsiteY7" fmla="*/ 36943 h 199670"/>
                <a:gd name="connsiteX8" fmla="*/ 174741 w 225901"/>
                <a:gd name="connsiteY8" fmla="*/ 36943 h 199670"/>
                <a:gd name="connsiteX9" fmla="*/ 82166 w 225901"/>
                <a:gd name="connsiteY9" fmla="*/ 183617 h 199670"/>
                <a:gd name="connsiteX10" fmla="*/ 69542 w 225901"/>
                <a:gd name="connsiteY10" fmla="*/ 195492 h 199670"/>
                <a:gd name="connsiteX11" fmla="*/ 52710 w 225901"/>
                <a:gd name="connsiteY11" fmla="*/ 199670 h 199670"/>
                <a:gd name="connsiteX12" fmla="*/ 221 w 225901"/>
                <a:gd name="connsiteY12" fmla="*/ 199670 h 199670"/>
                <a:gd name="connsiteX13" fmla="*/ 0 w 225901"/>
                <a:gd name="connsiteY13" fmla="*/ 440 h 199670"/>
                <a:gd name="connsiteX14" fmla="*/ 37207 w 225901"/>
                <a:gd name="connsiteY14" fmla="*/ 440 h 199670"/>
                <a:gd name="connsiteX15" fmla="*/ 37429 w 225901"/>
                <a:gd name="connsiteY15" fmla="*/ 162727 h 199670"/>
                <a:gd name="connsiteX16" fmla="*/ 51381 w 225901"/>
                <a:gd name="connsiteY16" fmla="*/ 162727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5901" h="199670">
                  <a:moveTo>
                    <a:pt x="51381" y="162727"/>
                  </a:moveTo>
                  <a:lnTo>
                    <a:pt x="143957" y="16053"/>
                  </a:lnTo>
                  <a:cubicBezTo>
                    <a:pt x="147279" y="10995"/>
                    <a:pt x="151487" y="7037"/>
                    <a:pt x="156580" y="4178"/>
                  </a:cubicBezTo>
                  <a:cubicBezTo>
                    <a:pt x="161674" y="1319"/>
                    <a:pt x="167211" y="0"/>
                    <a:pt x="173412" y="0"/>
                  </a:cubicBezTo>
                  <a:lnTo>
                    <a:pt x="225901" y="0"/>
                  </a:lnTo>
                  <a:lnTo>
                    <a:pt x="225901" y="199670"/>
                  </a:lnTo>
                  <a:lnTo>
                    <a:pt x="188694" y="199670"/>
                  </a:lnTo>
                  <a:lnTo>
                    <a:pt x="188694" y="36943"/>
                  </a:lnTo>
                  <a:lnTo>
                    <a:pt x="174741" y="36943"/>
                  </a:lnTo>
                  <a:lnTo>
                    <a:pt x="82166" y="183617"/>
                  </a:lnTo>
                  <a:cubicBezTo>
                    <a:pt x="78844" y="188675"/>
                    <a:pt x="74636" y="192633"/>
                    <a:pt x="69542" y="195492"/>
                  </a:cubicBezTo>
                  <a:cubicBezTo>
                    <a:pt x="64448" y="198351"/>
                    <a:pt x="58911" y="199670"/>
                    <a:pt x="52710" y="199670"/>
                  </a:cubicBezTo>
                  <a:lnTo>
                    <a:pt x="221" y="199670"/>
                  </a:lnTo>
                  <a:lnTo>
                    <a:pt x="0" y="440"/>
                  </a:lnTo>
                  <a:lnTo>
                    <a:pt x="37207" y="440"/>
                  </a:lnTo>
                  <a:lnTo>
                    <a:pt x="37429" y="162727"/>
                  </a:lnTo>
                  <a:lnTo>
                    <a:pt x="51381" y="162727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5A5E1CA4-682B-5349-C1DE-78FFCAFEC7B1}"/>
                </a:ext>
              </a:extLst>
            </p:cNvPr>
            <p:cNvSpPr/>
            <p:nvPr/>
          </p:nvSpPr>
          <p:spPr>
            <a:xfrm>
              <a:off x="592103" y="6285395"/>
              <a:ext cx="251370" cy="199670"/>
            </a:xfrm>
            <a:custGeom>
              <a:avLst/>
              <a:gdLst>
                <a:gd name="connsiteX0" fmla="*/ 169426 w 251370"/>
                <a:gd name="connsiteY0" fmla="*/ 16053 h 199670"/>
                <a:gd name="connsiteX1" fmla="*/ 182050 w 251370"/>
                <a:gd name="connsiteY1" fmla="*/ 4178 h 199670"/>
                <a:gd name="connsiteX2" fmla="*/ 198882 w 251370"/>
                <a:gd name="connsiteY2" fmla="*/ 0 h 199670"/>
                <a:gd name="connsiteX3" fmla="*/ 251370 w 251370"/>
                <a:gd name="connsiteY3" fmla="*/ 0 h 199670"/>
                <a:gd name="connsiteX4" fmla="*/ 251370 w 251370"/>
                <a:gd name="connsiteY4" fmla="*/ 199670 h 199670"/>
                <a:gd name="connsiteX5" fmla="*/ 214163 w 251370"/>
                <a:gd name="connsiteY5" fmla="*/ 199670 h 199670"/>
                <a:gd name="connsiteX6" fmla="*/ 214163 w 251370"/>
                <a:gd name="connsiteY6" fmla="*/ 36943 h 199670"/>
                <a:gd name="connsiteX7" fmla="*/ 200210 w 251370"/>
                <a:gd name="connsiteY7" fmla="*/ 36943 h 199670"/>
                <a:gd name="connsiteX8" fmla="*/ 147722 w 251370"/>
                <a:gd name="connsiteY8" fmla="*/ 120286 h 199670"/>
                <a:gd name="connsiteX9" fmla="*/ 126017 w 251370"/>
                <a:gd name="connsiteY9" fmla="*/ 132380 h 199670"/>
                <a:gd name="connsiteX10" fmla="*/ 104092 w 251370"/>
                <a:gd name="connsiteY10" fmla="*/ 120286 h 199670"/>
                <a:gd name="connsiteX11" fmla="*/ 51160 w 251370"/>
                <a:gd name="connsiteY11" fmla="*/ 36943 h 199670"/>
                <a:gd name="connsiteX12" fmla="*/ 37207 w 251370"/>
                <a:gd name="connsiteY12" fmla="*/ 36943 h 199670"/>
                <a:gd name="connsiteX13" fmla="*/ 37207 w 251370"/>
                <a:gd name="connsiteY13" fmla="*/ 199670 h 199670"/>
                <a:gd name="connsiteX14" fmla="*/ 0 w 251370"/>
                <a:gd name="connsiteY14" fmla="*/ 199670 h 199670"/>
                <a:gd name="connsiteX15" fmla="*/ 0 w 251370"/>
                <a:gd name="connsiteY15" fmla="*/ 0 h 199670"/>
                <a:gd name="connsiteX16" fmla="*/ 52710 w 251370"/>
                <a:gd name="connsiteY16" fmla="*/ 0 h 199670"/>
                <a:gd name="connsiteX17" fmla="*/ 69542 w 251370"/>
                <a:gd name="connsiteY17" fmla="*/ 4178 h 199670"/>
                <a:gd name="connsiteX18" fmla="*/ 81945 w 251370"/>
                <a:gd name="connsiteY18" fmla="*/ 16053 h 199670"/>
                <a:gd name="connsiteX19" fmla="*/ 125796 w 251370"/>
                <a:gd name="connsiteY19" fmla="*/ 85322 h 199670"/>
                <a:gd name="connsiteX20" fmla="*/ 169426 w 251370"/>
                <a:gd name="connsiteY20" fmla="*/ 16053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1370" h="199670">
                  <a:moveTo>
                    <a:pt x="169426" y="16053"/>
                  </a:moveTo>
                  <a:cubicBezTo>
                    <a:pt x="172748" y="10995"/>
                    <a:pt x="176956" y="7037"/>
                    <a:pt x="182050" y="4178"/>
                  </a:cubicBezTo>
                  <a:cubicBezTo>
                    <a:pt x="187144" y="1319"/>
                    <a:pt x="192680" y="0"/>
                    <a:pt x="198882" y="0"/>
                  </a:cubicBezTo>
                  <a:lnTo>
                    <a:pt x="251370" y="0"/>
                  </a:lnTo>
                  <a:lnTo>
                    <a:pt x="251370" y="199670"/>
                  </a:lnTo>
                  <a:lnTo>
                    <a:pt x="214163" y="199670"/>
                  </a:lnTo>
                  <a:lnTo>
                    <a:pt x="214163" y="36943"/>
                  </a:lnTo>
                  <a:lnTo>
                    <a:pt x="200210" y="36943"/>
                  </a:lnTo>
                  <a:lnTo>
                    <a:pt x="147722" y="120286"/>
                  </a:lnTo>
                  <a:cubicBezTo>
                    <a:pt x="142628" y="128202"/>
                    <a:pt x="135319" y="132161"/>
                    <a:pt x="126017" y="132380"/>
                  </a:cubicBezTo>
                  <a:cubicBezTo>
                    <a:pt x="117159" y="132380"/>
                    <a:pt x="109850" y="128422"/>
                    <a:pt x="104092" y="120286"/>
                  </a:cubicBezTo>
                  <a:lnTo>
                    <a:pt x="51160" y="36943"/>
                  </a:lnTo>
                  <a:lnTo>
                    <a:pt x="37207" y="36943"/>
                  </a:lnTo>
                  <a:lnTo>
                    <a:pt x="37207" y="199670"/>
                  </a:lnTo>
                  <a:lnTo>
                    <a:pt x="0" y="199670"/>
                  </a:lnTo>
                  <a:lnTo>
                    <a:pt x="0" y="0"/>
                  </a:lnTo>
                  <a:lnTo>
                    <a:pt x="52710" y="0"/>
                  </a:lnTo>
                  <a:cubicBezTo>
                    <a:pt x="58690" y="0"/>
                    <a:pt x="64227" y="1319"/>
                    <a:pt x="69542" y="4178"/>
                  </a:cubicBezTo>
                  <a:cubicBezTo>
                    <a:pt x="74636" y="7037"/>
                    <a:pt x="78844" y="10995"/>
                    <a:pt x="81945" y="16053"/>
                  </a:cubicBezTo>
                  <a:lnTo>
                    <a:pt x="125796" y="85322"/>
                  </a:lnTo>
                  <a:lnTo>
                    <a:pt x="169426" y="16053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B0EE182F-AF9A-FC41-DB51-DC957133EEFD}"/>
                </a:ext>
              </a:extLst>
            </p:cNvPr>
            <p:cNvSpPr/>
            <p:nvPr/>
          </p:nvSpPr>
          <p:spPr>
            <a:xfrm>
              <a:off x="1270914" y="6285174"/>
              <a:ext cx="243840" cy="199890"/>
            </a:xfrm>
            <a:custGeom>
              <a:avLst/>
              <a:gdLst>
                <a:gd name="connsiteX0" fmla="*/ 191130 w 243840"/>
                <a:gd name="connsiteY0" fmla="*/ 0 h 199890"/>
                <a:gd name="connsiteX1" fmla="*/ 174963 w 243840"/>
                <a:gd name="connsiteY1" fmla="*/ 5058 h 199890"/>
                <a:gd name="connsiteX2" fmla="*/ 161896 w 243840"/>
                <a:gd name="connsiteY2" fmla="*/ 16273 h 199890"/>
                <a:gd name="connsiteX3" fmla="*/ 0 w 243840"/>
                <a:gd name="connsiteY3" fmla="*/ 191974 h 199890"/>
                <a:gd name="connsiteX4" fmla="*/ 6866 w 243840"/>
                <a:gd name="connsiteY4" fmla="*/ 199670 h 199890"/>
                <a:gd name="connsiteX5" fmla="*/ 38093 w 243840"/>
                <a:gd name="connsiteY5" fmla="*/ 199670 h 199890"/>
                <a:gd name="connsiteX6" fmla="*/ 192680 w 243840"/>
                <a:gd name="connsiteY6" fmla="*/ 37163 h 199890"/>
                <a:gd name="connsiteX7" fmla="*/ 206633 w 243840"/>
                <a:gd name="connsiteY7" fmla="*/ 37163 h 199890"/>
                <a:gd name="connsiteX8" fmla="*/ 206633 w 243840"/>
                <a:gd name="connsiteY8" fmla="*/ 199890 h 199890"/>
                <a:gd name="connsiteX9" fmla="*/ 243840 w 243840"/>
                <a:gd name="connsiteY9" fmla="*/ 199890 h 199890"/>
                <a:gd name="connsiteX10" fmla="*/ 243840 w 243840"/>
                <a:gd name="connsiteY10" fmla="*/ 220 h 199890"/>
                <a:gd name="connsiteX11" fmla="*/ 191130 w 243840"/>
                <a:gd name="connsiteY11" fmla="*/ 220 h 199890"/>
                <a:gd name="connsiteX12" fmla="*/ 191130 w 243840"/>
                <a:gd name="connsiteY12" fmla="*/ 0 h 19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840" h="199890">
                  <a:moveTo>
                    <a:pt x="191130" y="0"/>
                  </a:moveTo>
                  <a:cubicBezTo>
                    <a:pt x="185150" y="0"/>
                    <a:pt x="179835" y="1979"/>
                    <a:pt x="174963" y="5058"/>
                  </a:cubicBezTo>
                  <a:cubicBezTo>
                    <a:pt x="169647" y="8136"/>
                    <a:pt x="168761" y="9236"/>
                    <a:pt x="161896" y="16273"/>
                  </a:cubicBezTo>
                  <a:lnTo>
                    <a:pt x="0" y="191974"/>
                  </a:lnTo>
                  <a:lnTo>
                    <a:pt x="6866" y="199670"/>
                  </a:lnTo>
                  <a:lnTo>
                    <a:pt x="38093" y="199670"/>
                  </a:lnTo>
                  <a:lnTo>
                    <a:pt x="192680" y="37163"/>
                  </a:lnTo>
                  <a:lnTo>
                    <a:pt x="206633" y="37163"/>
                  </a:lnTo>
                  <a:lnTo>
                    <a:pt x="206633" y="199890"/>
                  </a:lnTo>
                  <a:lnTo>
                    <a:pt x="243840" y="199890"/>
                  </a:lnTo>
                  <a:lnTo>
                    <a:pt x="243840" y="220"/>
                  </a:lnTo>
                  <a:lnTo>
                    <a:pt x="191130" y="220"/>
                  </a:lnTo>
                  <a:lnTo>
                    <a:pt x="191130" y="0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3F069CFE-1E4C-30C3-08DF-C1DAFD2D26B8}"/>
                </a:ext>
              </a:extLst>
            </p:cNvPr>
            <p:cNvSpPr/>
            <p:nvPr/>
          </p:nvSpPr>
          <p:spPr>
            <a:xfrm>
              <a:off x="1111676" y="6285395"/>
              <a:ext cx="224793" cy="199670"/>
            </a:xfrm>
            <a:custGeom>
              <a:avLst/>
              <a:gdLst>
                <a:gd name="connsiteX0" fmla="*/ 187587 w 224793"/>
                <a:gd name="connsiteY0" fmla="*/ 24849 h 199670"/>
                <a:gd name="connsiteX1" fmla="*/ 187587 w 224793"/>
                <a:gd name="connsiteY1" fmla="*/ 0 h 199670"/>
                <a:gd name="connsiteX2" fmla="*/ 224794 w 224793"/>
                <a:gd name="connsiteY2" fmla="*/ 0 h 199670"/>
                <a:gd name="connsiteX3" fmla="*/ 224794 w 224793"/>
                <a:gd name="connsiteY3" fmla="*/ 25948 h 199670"/>
                <a:gd name="connsiteX4" fmla="*/ 215271 w 224793"/>
                <a:gd name="connsiteY4" fmla="*/ 49698 h 199670"/>
                <a:gd name="connsiteX5" fmla="*/ 131111 w 224793"/>
                <a:gd name="connsiteY5" fmla="*/ 140957 h 199670"/>
                <a:gd name="connsiteX6" fmla="*/ 130890 w 224793"/>
                <a:gd name="connsiteY6" fmla="*/ 199670 h 199670"/>
                <a:gd name="connsiteX7" fmla="*/ 93683 w 224793"/>
                <a:gd name="connsiteY7" fmla="*/ 199670 h 199670"/>
                <a:gd name="connsiteX8" fmla="*/ 93683 w 224793"/>
                <a:gd name="connsiteY8" fmla="*/ 140957 h 199670"/>
                <a:gd name="connsiteX9" fmla="*/ 9523 w 224793"/>
                <a:gd name="connsiteY9" fmla="*/ 49698 h 199670"/>
                <a:gd name="connsiteX10" fmla="*/ 0 w 224793"/>
                <a:gd name="connsiteY10" fmla="*/ 25948 h 199670"/>
                <a:gd name="connsiteX11" fmla="*/ 0 w 224793"/>
                <a:gd name="connsiteY11" fmla="*/ 0 h 199670"/>
                <a:gd name="connsiteX12" fmla="*/ 37207 w 224793"/>
                <a:gd name="connsiteY12" fmla="*/ 0 h 199670"/>
                <a:gd name="connsiteX13" fmla="*/ 37207 w 224793"/>
                <a:gd name="connsiteY13" fmla="*/ 24849 h 199670"/>
                <a:gd name="connsiteX14" fmla="*/ 112508 w 224793"/>
                <a:gd name="connsiteY14" fmla="*/ 106432 h 199670"/>
                <a:gd name="connsiteX15" fmla="*/ 187587 w 224793"/>
                <a:gd name="connsiteY15" fmla="*/ 24849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4793" h="199670">
                  <a:moveTo>
                    <a:pt x="187587" y="24849"/>
                  </a:moveTo>
                  <a:lnTo>
                    <a:pt x="187587" y="0"/>
                  </a:lnTo>
                  <a:lnTo>
                    <a:pt x="224794" y="0"/>
                  </a:lnTo>
                  <a:lnTo>
                    <a:pt x="224794" y="25948"/>
                  </a:lnTo>
                  <a:cubicBezTo>
                    <a:pt x="224794" y="34744"/>
                    <a:pt x="221693" y="42661"/>
                    <a:pt x="215271" y="49698"/>
                  </a:cubicBezTo>
                  <a:lnTo>
                    <a:pt x="131111" y="140957"/>
                  </a:lnTo>
                  <a:lnTo>
                    <a:pt x="130890" y="199670"/>
                  </a:lnTo>
                  <a:lnTo>
                    <a:pt x="93683" y="199670"/>
                  </a:lnTo>
                  <a:lnTo>
                    <a:pt x="93683" y="140957"/>
                  </a:lnTo>
                  <a:lnTo>
                    <a:pt x="9523" y="49698"/>
                  </a:lnTo>
                  <a:cubicBezTo>
                    <a:pt x="3101" y="42661"/>
                    <a:pt x="0" y="34744"/>
                    <a:pt x="0" y="25948"/>
                  </a:cubicBezTo>
                  <a:lnTo>
                    <a:pt x="0" y="0"/>
                  </a:lnTo>
                  <a:lnTo>
                    <a:pt x="37207" y="0"/>
                  </a:lnTo>
                  <a:lnTo>
                    <a:pt x="37207" y="24849"/>
                  </a:lnTo>
                  <a:lnTo>
                    <a:pt x="112508" y="106432"/>
                  </a:lnTo>
                  <a:lnTo>
                    <a:pt x="187587" y="24849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B27237E2-938F-3226-FA73-0D8F0B587167}"/>
                </a:ext>
              </a:extLst>
            </p:cNvPr>
            <p:cNvSpPr/>
            <p:nvPr/>
          </p:nvSpPr>
          <p:spPr>
            <a:xfrm>
              <a:off x="1535794" y="6285395"/>
              <a:ext cx="226122" cy="199670"/>
            </a:xfrm>
            <a:custGeom>
              <a:avLst/>
              <a:gdLst>
                <a:gd name="connsiteX0" fmla="*/ 182714 w 226122"/>
                <a:gd name="connsiteY0" fmla="*/ 199450 h 199670"/>
                <a:gd name="connsiteX1" fmla="*/ 43408 w 226122"/>
                <a:gd name="connsiteY1" fmla="*/ 199670 h 199670"/>
                <a:gd name="connsiteX2" fmla="*/ 17718 w 226122"/>
                <a:gd name="connsiteY2" fmla="*/ 188235 h 199670"/>
                <a:gd name="connsiteX3" fmla="*/ 8859 w 226122"/>
                <a:gd name="connsiteY3" fmla="*/ 178560 h 199670"/>
                <a:gd name="connsiteX4" fmla="*/ 0 w 226122"/>
                <a:gd name="connsiteY4" fmla="*/ 155470 h 199670"/>
                <a:gd name="connsiteX5" fmla="*/ 0 w 226122"/>
                <a:gd name="connsiteY5" fmla="*/ 0 h 199670"/>
                <a:gd name="connsiteX6" fmla="*/ 37207 w 226122"/>
                <a:gd name="connsiteY6" fmla="*/ 0 h 199670"/>
                <a:gd name="connsiteX7" fmla="*/ 37207 w 226122"/>
                <a:gd name="connsiteY7" fmla="*/ 38483 h 199670"/>
                <a:gd name="connsiteX8" fmla="*/ 182714 w 226122"/>
                <a:gd name="connsiteY8" fmla="*/ 38483 h 199670"/>
                <a:gd name="connsiteX9" fmla="*/ 208405 w 226122"/>
                <a:gd name="connsiteY9" fmla="*/ 49918 h 199670"/>
                <a:gd name="connsiteX10" fmla="*/ 217264 w 226122"/>
                <a:gd name="connsiteY10" fmla="*/ 59593 h 199670"/>
                <a:gd name="connsiteX11" fmla="*/ 226123 w 226122"/>
                <a:gd name="connsiteY11" fmla="*/ 82683 h 199670"/>
                <a:gd name="connsiteX12" fmla="*/ 226123 w 226122"/>
                <a:gd name="connsiteY12" fmla="*/ 155470 h 199670"/>
                <a:gd name="connsiteX13" fmla="*/ 217264 w 226122"/>
                <a:gd name="connsiteY13" fmla="*/ 178340 h 199670"/>
                <a:gd name="connsiteX14" fmla="*/ 208405 w 226122"/>
                <a:gd name="connsiteY14" fmla="*/ 188015 h 199670"/>
                <a:gd name="connsiteX15" fmla="*/ 182714 w 226122"/>
                <a:gd name="connsiteY15" fmla="*/ 199450 h 199670"/>
                <a:gd name="connsiteX16" fmla="*/ 181385 w 226122"/>
                <a:gd name="connsiteY16" fmla="*/ 75426 h 199670"/>
                <a:gd name="connsiteX17" fmla="*/ 37207 w 226122"/>
                <a:gd name="connsiteY17" fmla="*/ 75206 h 199670"/>
                <a:gd name="connsiteX18" fmla="*/ 37207 w 226122"/>
                <a:gd name="connsiteY18" fmla="*/ 154371 h 199670"/>
                <a:gd name="connsiteX19" fmla="*/ 44737 w 226122"/>
                <a:gd name="connsiteY19" fmla="*/ 162507 h 199670"/>
                <a:gd name="connsiteX20" fmla="*/ 181607 w 226122"/>
                <a:gd name="connsiteY20" fmla="*/ 162507 h 199670"/>
                <a:gd name="connsiteX21" fmla="*/ 189137 w 226122"/>
                <a:gd name="connsiteY21" fmla="*/ 154371 h 199670"/>
                <a:gd name="connsiteX22" fmla="*/ 189137 w 226122"/>
                <a:gd name="connsiteY22" fmla="*/ 83562 h 199670"/>
                <a:gd name="connsiteX23" fmla="*/ 181385 w 226122"/>
                <a:gd name="connsiteY23" fmla="*/ 75426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6122" h="199670">
                  <a:moveTo>
                    <a:pt x="182714" y="199450"/>
                  </a:moveTo>
                  <a:lnTo>
                    <a:pt x="43408" y="199670"/>
                  </a:lnTo>
                  <a:cubicBezTo>
                    <a:pt x="33664" y="199670"/>
                    <a:pt x="25248" y="195932"/>
                    <a:pt x="17718" y="188235"/>
                  </a:cubicBezTo>
                  <a:lnTo>
                    <a:pt x="8859" y="178560"/>
                  </a:lnTo>
                  <a:cubicBezTo>
                    <a:pt x="2879" y="171743"/>
                    <a:pt x="0" y="164046"/>
                    <a:pt x="0" y="155470"/>
                  </a:cubicBezTo>
                  <a:lnTo>
                    <a:pt x="0" y="0"/>
                  </a:lnTo>
                  <a:lnTo>
                    <a:pt x="37207" y="0"/>
                  </a:lnTo>
                  <a:lnTo>
                    <a:pt x="37207" y="38483"/>
                  </a:lnTo>
                  <a:lnTo>
                    <a:pt x="182714" y="38483"/>
                  </a:lnTo>
                  <a:cubicBezTo>
                    <a:pt x="192459" y="38483"/>
                    <a:pt x="200875" y="42221"/>
                    <a:pt x="208405" y="49918"/>
                  </a:cubicBezTo>
                  <a:lnTo>
                    <a:pt x="217264" y="59593"/>
                  </a:lnTo>
                  <a:cubicBezTo>
                    <a:pt x="223243" y="66410"/>
                    <a:pt x="226123" y="74107"/>
                    <a:pt x="226123" y="82683"/>
                  </a:cubicBezTo>
                  <a:lnTo>
                    <a:pt x="226123" y="155470"/>
                  </a:lnTo>
                  <a:cubicBezTo>
                    <a:pt x="226123" y="164046"/>
                    <a:pt x="223243" y="171743"/>
                    <a:pt x="217264" y="178340"/>
                  </a:cubicBezTo>
                  <a:lnTo>
                    <a:pt x="208405" y="188015"/>
                  </a:lnTo>
                  <a:cubicBezTo>
                    <a:pt x="200875" y="195492"/>
                    <a:pt x="192237" y="199450"/>
                    <a:pt x="182714" y="199450"/>
                  </a:cubicBezTo>
                  <a:close/>
                  <a:moveTo>
                    <a:pt x="181385" y="75426"/>
                  </a:moveTo>
                  <a:lnTo>
                    <a:pt x="37207" y="75206"/>
                  </a:lnTo>
                  <a:lnTo>
                    <a:pt x="37207" y="154371"/>
                  </a:lnTo>
                  <a:lnTo>
                    <a:pt x="44737" y="162507"/>
                  </a:lnTo>
                  <a:lnTo>
                    <a:pt x="181607" y="162507"/>
                  </a:lnTo>
                  <a:lnTo>
                    <a:pt x="189137" y="154371"/>
                  </a:lnTo>
                  <a:lnTo>
                    <a:pt x="189137" y="83562"/>
                  </a:lnTo>
                  <a:lnTo>
                    <a:pt x="181385" y="75426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3A9BC3DB-2837-E708-B549-F724BA118E24}"/>
                </a:ext>
              </a:extLst>
            </p:cNvPr>
            <p:cNvSpPr/>
            <p:nvPr/>
          </p:nvSpPr>
          <p:spPr>
            <a:xfrm>
              <a:off x="1783178" y="6285174"/>
              <a:ext cx="225236" cy="199890"/>
            </a:xfrm>
            <a:custGeom>
              <a:avLst/>
              <a:gdLst>
                <a:gd name="connsiteX0" fmla="*/ 17718 w 225236"/>
                <a:gd name="connsiteY0" fmla="*/ 11435 h 199890"/>
                <a:gd name="connsiteX1" fmla="*/ 43408 w 225236"/>
                <a:gd name="connsiteY1" fmla="*/ 0 h 199890"/>
                <a:gd name="connsiteX2" fmla="*/ 225237 w 225236"/>
                <a:gd name="connsiteY2" fmla="*/ 0 h 199890"/>
                <a:gd name="connsiteX3" fmla="*/ 225237 w 225236"/>
                <a:gd name="connsiteY3" fmla="*/ 36943 h 199890"/>
                <a:gd name="connsiteX4" fmla="*/ 44516 w 225236"/>
                <a:gd name="connsiteY4" fmla="*/ 36943 h 199890"/>
                <a:gd name="connsiteX5" fmla="*/ 37207 w 225236"/>
                <a:gd name="connsiteY5" fmla="*/ 45080 h 199890"/>
                <a:gd name="connsiteX6" fmla="*/ 37207 w 225236"/>
                <a:gd name="connsiteY6" fmla="*/ 154810 h 199890"/>
                <a:gd name="connsiteX7" fmla="*/ 44737 w 225236"/>
                <a:gd name="connsiteY7" fmla="*/ 162947 h 199890"/>
                <a:gd name="connsiteX8" fmla="*/ 225237 w 225236"/>
                <a:gd name="connsiteY8" fmla="*/ 162947 h 199890"/>
                <a:gd name="connsiteX9" fmla="*/ 225237 w 225236"/>
                <a:gd name="connsiteY9" fmla="*/ 199890 h 199890"/>
                <a:gd name="connsiteX10" fmla="*/ 43630 w 225236"/>
                <a:gd name="connsiteY10" fmla="*/ 199890 h 199890"/>
                <a:gd name="connsiteX11" fmla="*/ 17939 w 225236"/>
                <a:gd name="connsiteY11" fmla="*/ 188455 h 199890"/>
                <a:gd name="connsiteX12" fmla="*/ 9080 w 225236"/>
                <a:gd name="connsiteY12" fmla="*/ 178560 h 199890"/>
                <a:gd name="connsiteX13" fmla="*/ 221 w 225236"/>
                <a:gd name="connsiteY13" fmla="*/ 155690 h 199890"/>
                <a:gd name="connsiteX14" fmla="*/ 0 w 225236"/>
                <a:gd name="connsiteY14" fmla="*/ 43760 h 199890"/>
                <a:gd name="connsiteX15" fmla="*/ 8859 w 225236"/>
                <a:gd name="connsiteY15" fmla="*/ 20671 h 199890"/>
                <a:gd name="connsiteX16" fmla="*/ 17718 w 225236"/>
                <a:gd name="connsiteY16" fmla="*/ 11435 h 19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5236" h="199890">
                  <a:moveTo>
                    <a:pt x="17718" y="11435"/>
                  </a:moveTo>
                  <a:cubicBezTo>
                    <a:pt x="25026" y="3958"/>
                    <a:pt x="33664" y="0"/>
                    <a:pt x="43408" y="0"/>
                  </a:cubicBezTo>
                  <a:lnTo>
                    <a:pt x="225237" y="0"/>
                  </a:lnTo>
                  <a:lnTo>
                    <a:pt x="225237" y="36943"/>
                  </a:lnTo>
                  <a:lnTo>
                    <a:pt x="44516" y="36943"/>
                  </a:lnTo>
                  <a:lnTo>
                    <a:pt x="37207" y="45080"/>
                  </a:lnTo>
                  <a:lnTo>
                    <a:pt x="37207" y="154810"/>
                  </a:lnTo>
                  <a:lnTo>
                    <a:pt x="44737" y="162947"/>
                  </a:lnTo>
                  <a:lnTo>
                    <a:pt x="225237" y="162947"/>
                  </a:lnTo>
                  <a:lnTo>
                    <a:pt x="225237" y="199890"/>
                  </a:lnTo>
                  <a:lnTo>
                    <a:pt x="43630" y="199890"/>
                  </a:lnTo>
                  <a:cubicBezTo>
                    <a:pt x="33885" y="199890"/>
                    <a:pt x="25248" y="196152"/>
                    <a:pt x="17939" y="188455"/>
                  </a:cubicBezTo>
                  <a:lnTo>
                    <a:pt x="9080" y="178560"/>
                  </a:lnTo>
                  <a:cubicBezTo>
                    <a:pt x="3322" y="171963"/>
                    <a:pt x="443" y="164486"/>
                    <a:pt x="221" y="155690"/>
                  </a:cubicBezTo>
                  <a:lnTo>
                    <a:pt x="0" y="43760"/>
                  </a:lnTo>
                  <a:cubicBezTo>
                    <a:pt x="0" y="34964"/>
                    <a:pt x="3101" y="27268"/>
                    <a:pt x="8859" y="20671"/>
                  </a:cubicBezTo>
                  <a:lnTo>
                    <a:pt x="17718" y="11435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52857233-6AB2-17DA-446C-AD88500B0530}"/>
                </a:ext>
              </a:extLst>
            </p:cNvPr>
            <p:cNvSpPr/>
            <p:nvPr/>
          </p:nvSpPr>
          <p:spPr>
            <a:xfrm>
              <a:off x="864735" y="6285174"/>
              <a:ext cx="225679" cy="199670"/>
            </a:xfrm>
            <a:custGeom>
              <a:avLst/>
              <a:gdLst>
                <a:gd name="connsiteX0" fmla="*/ 225680 w 225679"/>
                <a:gd name="connsiteY0" fmla="*/ 199670 h 199670"/>
                <a:gd name="connsiteX1" fmla="*/ 187587 w 225679"/>
                <a:gd name="connsiteY1" fmla="*/ 199670 h 199670"/>
                <a:gd name="connsiteX2" fmla="*/ 187365 w 225679"/>
                <a:gd name="connsiteY2" fmla="*/ 38043 h 199670"/>
                <a:gd name="connsiteX3" fmla="*/ 38315 w 225679"/>
                <a:gd name="connsiteY3" fmla="*/ 38043 h 199670"/>
                <a:gd name="connsiteX4" fmla="*/ 38315 w 225679"/>
                <a:gd name="connsiteY4" fmla="*/ 199670 h 199670"/>
                <a:gd name="connsiteX5" fmla="*/ 0 w 225679"/>
                <a:gd name="connsiteY5" fmla="*/ 199670 h 199670"/>
                <a:gd name="connsiteX6" fmla="*/ 0 w 225679"/>
                <a:gd name="connsiteY6" fmla="*/ 0 h 199670"/>
                <a:gd name="connsiteX7" fmla="*/ 225680 w 225679"/>
                <a:gd name="connsiteY7" fmla="*/ 0 h 199670"/>
                <a:gd name="connsiteX8" fmla="*/ 225680 w 225679"/>
                <a:gd name="connsiteY8" fmla="*/ 199670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679" h="199670">
                  <a:moveTo>
                    <a:pt x="225680" y="199670"/>
                  </a:moveTo>
                  <a:lnTo>
                    <a:pt x="187587" y="199670"/>
                  </a:lnTo>
                  <a:lnTo>
                    <a:pt x="187365" y="38043"/>
                  </a:lnTo>
                  <a:lnTo>
                    <a:pt x="38315" y="38043"/>
                  </a:lnTo>
                  <a:lnTo>
                    <a:pt x="38315" y="199670"/>
                  </a:lnTo>
                  <a:lnTo>
                    <a:pt x="0" y="199670"/>
                  </a:lnTo>
                  <a:lnTo>
                    <a:pt x="0" y="0"/>
                  </a:lnTo>
                  <a:lnTo>
                    <a:pt x="225680" y="0"/>
                  </a:lnTo>
                  <a:lnTo>
                    <a:pt x="225680" y="199670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188BD2F0-421C-2C14-766F-4C58829F95F7}"/>
                </a:ext>
              </a:extLst>
            </p:cNvPr>
            <p:cNvSpPr/>
            <p:nvPr/>
          </p:nvSpPr>
          <p:spPr>
            <a:xfrm>
              <a:off x="2052266" y="6282756"/>
              <a:ext cx="230994" cy="204727"/>
            </a:xfrm>
            <a:custGeom>
              <a:avLst/>
              <a:gdLst>
                <a:gd name="connsiteX0" fmla="*/ 230995 w 230994"/>
                <a:gd name="connsiteY0" fmla="*/ 0 h 204727"/>
                <a:gd name="connsiteX1" fmla="*/ 0 w 230994"/>
                <a:gd name="connsiteY1" fmla="*/ 0 h 204727"/>
                <a:gd name="connsiteX2" fmla="*/ 0 w 230994"/>
                <a:gd name="connsiteY2" fmla="*/ 204728 h 204727"/>
                <a:gd name="connsiteX3" fmla="*/ 230995 w 230994"/>
                <a:gd name="connsiteY3" fmla="*/ 204728 h 204727"/>
                <a:gd name="connsiteX4" fmla="*/ 230995 w 230994"/>
                <a:gd name="connsiteY4" fmla="*/ 0 h 2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994" h="204727">
                  <a:moveTo>
                    <a:pt x="230995" y="0"/>
                  </a:moveTo>
                  <a:lnTo>
                    <a:pt x="0" y="0"/>
                  </a:lnTo>
                  <a:lnTo>
                    <a:pt x="0" y="204728"/>
                  </a:lnTo>
                  <a:lnTo>
                    <a:pt x="230995" y="204728"/>
                  </a:lnTo>
                  <a:lnTo>
                    <a:pt x="230995" y="0"/>
                  </a:lnTo>
                  <a:close/>
                </a:path>
              </a:pathLst>
            </a:custGeom>
            <a:solidFill>
              <a:schemeClr val="accent1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58857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пике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BEBC7AC-CF48-5AB6-4686-D5A739AD8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4147" y="325324"/>
            <a:ext cx="6840000" cy="1314847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C1A116B7-2BED-C258-3EAF-201DCFFC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74662" y="1918655"/>
            <a:ext cx="6840000" cy="520655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/>
            </a:lvl1pPr>
          </a:lstStyle>
          <a:p>
            <a:r>
              <a:rPr lang="ru-RU" dirty="0"/>
              <a:t>Должность, </a:t>
            </a:r>
            <a:br>
              <a:rPr lang="ru-RU" dirty="0"/>
            </a:br>
            <a:r>
              <a:rPr lang="ru-RU" dirty="0"/>
              <a:t>название компании</a:t>
            </a:r>
          </a:p>
        </p:txBody>
      </p:sp>
      <p:sp>
        <p:nvSpPr>
          <p:cNvPr id="21" name="Рисунок 19">
            <a:extLst>
              <a:ext uri="{FF2B5EF4-FFF2-40B4-BE49-F238E27FC236}">
                <a16:creationId xmlns:a16="http://schemas.microsoft.com/office/drawing/2014/main" id="{E22516D2-F592-A47C-BA32-18CF664CDCE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5453" y="366425"/>
            <a:ext cx="2340000" cy="2340000"/>
          </a:xfrm>
          <a:prstGeom prst="ellipse">
            <a:avLst/>
          </a:prstGeom>
          <a:solidFill>
            <a:schemeClr val="tx2"/>
          </a:solidFill>
        </p:spPr>
        <p:txBody>
          <a:bodyPr tIns="612000" anchor="ctr">
            <a:noAutofit/>
          </a:bodyPr>
          <a:lstStyle>
            <a:lvl1pPr algn="ctr"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Вставьте фото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B90F3243-90BE-9E1D-0CCB-0A52B84217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80000" y="3061655"/>
            <a:ext cx="6434662" cy="249812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50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/>
            </a:lvl1pPr>
          </a:lstStyle>
          <a:p>
            <a:r>
              <a:rPr lang="ru-RU" dirty="0"/>
              <a:t>Информация</a:t>
            </a:r>
          </a:p>
        </p:txBody>
      </p:sp>
    </p:spTree>
    <p:extLst>
      <p:ext uri="{BB962C8B-B14F-4D97-AF65-F5344CB8AC3E}">
        <p14:creationId xmlns:p14="http://schemas.microsoft.com/office/powerpoint/2010/main" val="83949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азделитель 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D3FE9-BF55-1BE5-2D7D-CD444411A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741" y="336890"/>
            <a:ext cx="6459021" cy="1660198"/>
          </a:xfrm>
        </p:spPr>
        <p:txBody>
          <a:bodyPr anchor="t"/>
          <a:lstStyle>
            <a:lvl1pPr>
              <a:lnSpc>
                <a:spcPct val="87000"/>
              </a:lnSpc>
              <a:defRPr sz="6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4FE23979-73FF-E3DA-552F-4D35BD2306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1" y="2141146"/>
            <a:ext cx="6378577" cy="374974"/>
          </a:xfrm>
        </p:spPr>
        <p:txBody>
          <a:bodyPr anchor="b"/>
          <a:lstStyle>
            <a:lvl1pPr>
              <a:defRPr sz="2400" b="0" i="0" spc="-200" baseline="0">
                <a:solidFill>
                  <a:schemeClr val="bg1"/>
                </a:solidFill>
                <a:latin typeface="Decima Mono Cyr Small Space" panose="02000509000000020004" pitchFamily="49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0FA3D6-D274-A823-F66C-561E3202A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2050" y="358775"/>
            <a:ext cx="4321175" cy="6140450"/>
          </a:xfrm>
          <a:prstGeom prst="rect">
            <a:avLst/>
          </a:prstGeom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BF79F306-EFB1-D2F1-358A-B9F19D08EF22}"/>
              </a:ext>
            </a:extLst>
          </p:cNvPr>
          <p:cNvSpPr>
            <a:spLocks/>
          </p:cNvSpPr>
          <p:nvPr/>
        </p:nvSpPr>
        <p:spPr>
          <a:xfrm>
            <a:off x="8355870" y="2068281"/>
            <a:ext cx="2677984" cy="26779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93916F-44C7-F627-8F1D-5F1AB8278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5870" y="2068281"/>
            <a:ext cx="2677984" cy="2677984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D7CF3BA7-CE36-D7CA-C073-5460EB78F7CB}"/>
              </a:ext>
            </a:extLst>
          </p:cNvPr>
          <p:cNvGrpSpPr/>
          <p:nvPr userDrawn="1"/>
        </p:nvGrpSpPr>
        <p:grpSpPr>
          <a:xfrm>
            <a:off x="345162" y="6282756"/>
            <a:ext cx="1938098" cy="204727"/>
            <a:chOff x="345162" y="6282756"/>
            <a:chExt cx="1938098" cy="204727"/>
          </a:xfrm>
          <a:solidFill>
            <a:schemeClr val="bg1"/>
          </a:solidFill>
        </p:grpSpPr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E8029098-C1D1-060E-D17F-F05C5F2BC48F}"/>
                </a:ext>
              </a:extLst>
            </p:cNvPr>
            <p:cNvSpPr/>
            <p:nvPr/>
          </p:nvSpPr>
          <p:spPr>
            <a:xfrm>
              <a:off x="345162" y="6285395"/>
              <a:ext cx="225901" cy="199670"/>
            </a:xfrm>
            <a:custGeom>
              <a:avLst/>
              <a:gdLst>
                <a:gd name="connsiteX0" fmla="*/ 51381 w 225901"/>
                <a:gd name="connsiteY0" fmla="*/ 162727 h 199670"/>
                <a:gd name="connsiteX1" fmla="*/ 143957 w 225901"/>
                <a:gd name="connsiteY1" fmla="*/ 16053 h 199670"/>
                <a:gd name="connsiteX2" fmla="*/ 156580 w 225901"/>
                <a:gd name="connsiteY2" fmla="*/ 4178 h 199670"/>
                <a:gd name="connsiteX3" fmla="*/ 173412 w 225901"/>
                <a:gd name="connsiteY3" fmla="*/ 0 h 199670"/>
                <a:gd name="connsiteX4" fmla="*/ 225901 w 225901"/>
                <a:gd name="connsiteY4" fmla="*/ 0 h 199670"/>
                <a:gd name="connsiteX5" fmla="*/ 225901 w 225901"/>
                <a:gd name="connsiteY5" fmla="*/ 199670 h 199670"/>
                <a:gd name="connsiteX6" fmla="*/ 188694 w 225901"/>
                <a:gd name="connsiteY6" fmla="*/ 199670 h 199670"/>
                <a:gd name="connsiteX7" fmla="*/ 188694 w 225901"/>
                <a:gd name="connsiteY7" fmla="*/ 36943 h 199670"/>
                <a:gd name="connsiteX8" fmla="*/ 174741 w 225901"/>
                <a:gd name="connsiteY8" fmla="*/ 36943 h 199670"/>
                <a:gd name="connsiteX9" fmla="*/ 82166 w 225901"/>
                <a:gd name="connsiteY9" fmla="*/ 183617 h 199670"/>
                <a:gd name="connsiteX10" fmla="*/ 69542 w 225901"/>
                <a:gd name="connsiteY10" fmla="*/ 195492 h 199670"/>
                <a:gd name="connsiteX11" fmla="*/ 52710 w 225901"/>
                <a:gd name="connsiteY11" fmla="*/ 199670 h 199670"/>
                <a:gd name="connsiteX12" fmla="*/ 221 w 225901"/>
                <a:gd name="connsiteY12" fmla="*/ 199670 h 199670"/>
                <a:gd name="connsiteX13" fmla="*/ 0 w 225901"/>
                <a:gd name="connsiteY13" fmla="*/ 440 h 199670"/>
                <a:gd name="connsiteX14" fmla="*/ 37207 w 225901"/>
                <a:gd name="connsiteY14" fmla="*/ 440 h 199670"/>
                <a:gd name="connsiteX15" fmla="*/ 37429 w 225901"/>
                <a:gd name="connsiteY15" fmla="*/ 162727 h 199670"/>
                <a:gd name="connsiteX16" fmla="*/ 51381 w 225901"/>
                <a:gd name="connsiteY16" fmla="*/ 162727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5901" h="199670">
                  <a:moveTo>
                    <a:pt x="51381" y="162727"/>
                  </a:moveTo>
                  <a:lnTo>
                    <a:pt x="143957" y="16053"/>
                  </a:lnTo>
                  <a:cubicBezTo>
                    <a:pt x="147279" y="10995"/>
                    <a:pt x="151487" y="7037"/>
                    <a:pt x="156580" y="4178"/>
                  </a:cubicBezTo>
                  <a:cubicBezTo>
                    <a:pt x="161674" y="1319"/>
                    <a:pt x="167211" y="0"/>
                    <a:pt x="173412" y="0"/>
                  </a:cubicBezTo>
                  <a:lnTo>
                    <a:pt x="225901" y="0"/>
                  </a:lnTo>
                  <a:lnTo>
                    <a:pt x="225901" y="199670"/>
                  </a:lnTo>
                  <a:lnTo>
                    <a:pt x="188694" y="199670"/>
                  </a:lnTo>
                  <a:lnTo>
                    <a:pt x="188694" y="36943"/>
                  </a:lnTo>
                  <a:lnTo>
                    <a:pt x="174741" y="36943"/>
                  </a:lnTo>
                  <a:lnTo>
                    <a:pt x="82166" y="183617"/>
                  </a:lnTo>
                  <a:cubicBezTo>
                    <a:pt x="78844" y="188675"/>
                    <a:pt x="74636" y="192633"/>
                    <a:pt x="69542" y="195492"/>
                  </a:cubicBezTo>
                  <a:cubicBezTo>
                    <a:pt x="64448" y="198351"/>
                    <a:pt x="58911" y="199670"/>
                    <a:pt x="52710" y="199670"/>
                  </a:cubicBezTo>
                  <a:lnTo>
                    <a:pt x="221" y="199670"/>
                  </a:lnTo>
                  <a:lnTo>
                    <a:pt x="0" y="440"/>
                  </a:lnTo>
                  <a:lnTo>
                    <a:pt x="37207" y="440"/>
                  </a:lnTo>
                  <a:lnTo>
                    <a:pt x="37429" y="162727"/>
                  </a:lnTo>
                  <a:lnTo>
                    <a:pt x="51381" y="162727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1559F4EA-B641-BD39-93B2-8B1F50234C79}"/>
                </a:ext>
              </a:extLst>
            </p:cNvPr>
            <p:cNvSpPr/>
            <p:nvPr/>
          </p:nvSpPr>
          <p:spPr>
            <a:xfrm>
              <a:off x="592103" y="6285395"/>
              <a:ext cx="251370" cy="199670"/>
            </a:xfrm>
            <a:custGeom>
              <a:avLst/>
              <a:gdLst>
                <a:gd name="connsiteX0" fmla="*/ 169426 w 251370"/>
                <a:gd name="connsiteY0" fmla="*/ 16053 h 199670"/>
                <a:gd name="connsiteX1" fmla="*/ 182050 w 251370"/>
                <a:gd name="connsiteY1" fmla="*/ 4178 h 199670"/>
                <a:gd name="connsiteX2" fmla="*/ 198882 w 251370"/>
                <a:gd name="connsiteY2" fmla="*/ 0 h 199670"/>
                <a:gd name="connsiteX3" fmla="*/ 251370 w 251370"/>
                <a:gd name="connsiteY3" fmla="*/ 0 h 199670"/>
                <a:gd name="connsiteX4" fmla="*/ 251370 w 251370"/>
                <a:gd name="connsiteY4" fmla="*/ 199670 h 199670"/>
                <a:gd name="connsiteX5" fmla="*/ 214163 w 251370"/>
                <a:gd name="connsiteY5" fmla="*/ 199670 h 199670"/>
                <a:gd name="connsiteX6" fmla="*/ 214163 w 251370"/>
                <a:gd name="connsiteY6" fmla="*/ 36943 h 199670"/>
                <a:gd name="connsiteX7" fmla="*/ 200210 w 251370"/>
                <a:gd name="connsiteY7" fmla="*/ 36943 h 199670"/>
                <a:gd name="connsiteX8" fmla="*/ 147722 w 251370"/>
                <a:gd name="connsiteY8" fmla="*/ 120286 h 199670"/>
                <a:gd name="connsiteX9" fmla="*/ 126017 w 251370"/>
                <a:gd name="connsiteY9" fmla="*/ 132380 h 199670"/>
                <a:gd name="connsiteX10" fmla="*/ 104092 w 251370"/>
                <a:gd name="connsiteY10" fmla="*/ 120286 h 199670"/>
                <a:gd name="connsiteX11" fmla="*/ 51160 w 251370"/>
                <a:gd name="connsiteY11" fmla="*/ 36943 h 199670"/>
                <a:gd name="connsiteX12" fmla="*/ 37207 w 251370"/>
                <a:gd name="connsiteY12" fmla="*/ 36943 h 199670"/>
                <a:gd name="connsiteX13" fmla="*/ 37207 w 251370"/>
                <a:gd name="connsiteY13" fmla="*/ 199670 h 199670"/>
                <a:gd name="connsiteX14" fmla="*/ 0 w 251370"/>
                <a:gd name="connsiteY14" fmla="*/ 199670 h 199670"/>
                <a:gd name="connsiteX15" fmla="*/ 0 w 251370"/>
                <a:gd name="connsiteY15" fmla="*/ 0 h 199670"/>
                <a:gd name="connsiteX16" fmla="*/ 52710 w 251370"/>
                <a:gd name="connsiteY16" fmla="*/ 0 h 199670"/>
                <a:gd name="connsiteX17" fmla="*/ 69542 w 251370"/>
                <a:gd name="connsiteY17" fmla="*/ 4178 h 199670"/>
                <a:gd name="connsiteX18" fmla="*/ 81945 w 251370"/>
                <a:gd name="connsiteY18" fmla="*/ 16053 h 199670"/>
                <a:gd name="connsiteX19" fmla="*/ 125796 w 251370"/>
                <a:gd name="connsiteY19" fmla="*/ 85322 h 199670"/>
                <a:gd name="connsiteX20" fmla="*/ 169426 w 251370"/>
                <a:gd name="connsiteY20" fmla="*/ 16053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1370" h="199670">
                  <a:moveTo>
                    <a:pt x="169426" y="16053"/>
                  </a:moveTo>
                  <a:cubicBezTo>
                    <a:pt x="172748" y="10995"/>
                    <a:pt x="176956" y="7037"/>
                    <a:pt x="182050" y="4178"/>
                  </a:cubicBezTo>
                  <a:cubicBezTo>
                    <a:pt x="187144" y="1319"/>
                    <a:pt x="192680" y="0"/>
                    <a:pt x="198882" y="0"/>
                  </a:cubicBezTo>
                  <a:lnTo>
                    <a:pt x="251370" y="0"/>
                  </a:lnTo>
                  <a:lnTo>
                    <a:pt x="251370" y="199670"/>
                  </a:lnTo>
                  <a:lnTo>
                    <a:pt x="214163" y="199670"/>
                  </a:lnTo>
                  <a:lnTo>
                    <a:pt x="214163" y="36943"/>
                  </a:lnTo>
                  <a:lnTo>
                    <a:pt x="200210" y="36943"/>
                  </a:lnTo>
                  <a:lnTo>
                    <a:pt x="147722" y="120286"/>
                  </a:lnTo>
                  <a:cubicBezTo>
                    <a:pt x="142628" y="128202"/>
                    <a:pt x="135319" y="132161"/>
                    <a:pt x="126017" y="132380"/>
                  </a:cubicBezTo>
                  <a:cubicBezTo>
                    <a:pt x="117159" y="132380"/>
                    <a:pt x="109850" y="128422"/>
                    <a:pt x="104092" y="120286"/>
                  </a:cubicBezTo>
                  <a:lnTo>
                    <a:pt x="51160" y="36943"/>
                  </a:lnTo>
                  <a:lnTo>
                    <a:pt x="37207" y="36943"/>
                  </a:lnTo>
                  <a:lnTo>
                    <a:pt x="37207" y="199670"/>
                  </a:lnTo>
                  <a:lnTo>
                    <a:pt x="0" y="199670"/>
                  </a:lnTo>
                  <a:lnTo>
                    <a:pt x="0" y="0"/>
                  </a:lnTo>
                  <a:lnTo>
                    <a:pt x="52710" y="0"/>
                  </a:lnTo>
                  <a:cubicBezTo>
                    <a:pt x="58690" y="0"/>
                    <a:pt x="64227" y="1319"/>
                    <a:pt x="69542" y="4178"/>
                  </a:cubicBezTo>
                  <a:cubicBezTo>
                    <a:pt x="74636" y="7037"/>
                    <a:pt x="78844" y="10995"/>
                    <a:pt x="81945" y="16053"/>
                  </a:cubicBezTo>
                  <a:lnTo>
                    <a:pt x="125796" y="85322"/>
                  </a:lnTo>
                  <a:lnTo>
                    <a:pt x="169426" y="16053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6E636FC6-AB65-A801-8856-964B09DFC57C}"/>
                </a:ext>
              </a:extLst>
            </p:cNvPr>
            <p:cNvSpPr/>
            <p:nvPr/>
          </p:nvSpPr>
          <p:spPr>
            <a:xfrm>
              <a:off x="1270914" y="6285174"/>
              <a:ext cx="243840" cy="199890"/>
            </a:xfrm>
            <a:custGeom>
              <a:avLst/>
              <a:gdLst>
                <a:gd name="connsiteX0" fmla="*/ 191130 w 243840"/>
                <a:gd name="connsiteY0" fmla="*/ 0 h 199890"/>
                <a:gd name="connsiteX1" fmla="*/ 174963 w 243840"/>
                <a:gd name="connsiteY1" fmla="*/ 5058 h 199890"/>
                <a:gd name="connsiteX2" fmla="*/ 161896 w 243840"/>
                <a:gd name="connsiteY2" fmla="*/ 16273 h 199890"/>
                <a:gd name="connsiteX3" fmla="*/ 0 w 243840"/>
                <a:gd name="connsiteY3" fmla="*/ 191974 h 199890"/>
                <a:gd name="connsiteX4" fmla="*/ 6866 w 243840"/>
                <a:gd name="connsiteY4" fmla="*/ 199670 h 199890"/>
                <a:gd name="connsiteX5" fmla="*/ 38093 w 243840"/>
                <a:gd name="connsiteY5" fmla="*/ 199670 h 199890"/>
                <a:gd name="connsiteX6" fmla="*/ 192680 w 243840"/>
                <a:gd name="connsiteY6" fmla="*/ 37163 h 199890"/>
                <a:gd name="connsiteX7" fmla="*/ 206633 w 243840"/>
                <a:gd name="connsiteY7" fmla="*/ 37163 h 199890"/>
                <a:gd name="connsiteX8" fmla="*/ 206633 w 243840"/>
                <a:gd name="connsiteY8" fmla="*/ 199890 h 199890"/>
                <a:gd name="connsiteX9" fmla="*/ 243840 w 243840"/>
                <a:gd name="connsiteY9" fmla="*/ 199890 h 199890"/>
                <a:gd name="connsiteX10" fmla="*/ 243840 w 243840"/>
                <a:gd name="connsiteY10" fmla="*/ 220 h 199890"/>
                <a:gd name="connsiteX11" fmla="*/ 191130 w 243840"/>
                <a:gd name="connsiteY11" fmla="*/ 220 h 199890"/>
                <a:gd name="connsiteX12" fmla="*/ 191130 w 243840"/>
                <a:gd name="connsiteY12" fmla="*/ 0 h 19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840" h="199890">
                  <a:moveTo>
                    <a:pt x="191130" y="0"/>
                  </a:moveTo>
                  <a:cubicBezTo>
                    <a:pt x="185150" y="0"/>
                    <a:pt x="179835" y="1979"/>
                    <a:pt x="174963" y="5058"/>
                  </a:cubicBezTo>
                  <a:cubicBezTo>
                    <a:pt x="169647" y="8136"/>
                    <a:pt x="168761" y="9236"/>
                    <a:pt x="161896" y="16273"/>
                  </a:cubicBezTo>
                  <a:lnTo>
                    <a:pt x="0" y="191974"/>
                  </a:lnTo>
                  <a:lnTo>
                    <a:pt x="6866" y="199670"/>
                  </a:lnTo>
                  <a:lnTo>
                    <a:pt x="38093" y="199670"/>
                  </a:lnTo>
                  <a:lnTo>
                    <a:pt x="192680" y="37163"/>
                  </a:lnTo>
                  <a:lnTo>
                    <a:pt x="206633" y="37163"/>
                  </a:lnTo>
                  <a:lnTo>
                    <a:pt x="206633" y="199890"/>
                  </a:lnTo>
                  <a:lnTo>
                    <a:pt x="243840" y="199890"/>
                  </a:lnTo>
                  <a:lnTo>
                    <a:pt x="243840" y="220"/>
                  </a:lnTo>
                  <a:lnTo>
                    <a:pt x="191130" y="220"/>
                  </a:lnTo>
                  <a:lnTo>
                    <a:pt x="191130" y="0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A308A948-3855-0383-FB69-445F3AD95524}"/>
                </a:ext>
              </a:extLst>
            </p:cNvPr>
            <p:cNvSpPr/>
            <p:nvPr/>
          </p:nvSpPr>
          <p:spPr>
            <a:xfrm>
              <a:off x="1111676" y="6285395"/>
              <a:ext cx="224793" cy="199670"/>
            </a:xfrm>
            <a:custGeom>
              <a:avLst/>
              <a:gdLst>
                <a:gd name="connsiteX0" fmla="*/ 187587 w 224793"/>
                <a:gd name="connsiteY0" fmla="*/ 24849 h 199670"/>
                <a:gd name="connsiteX1" fmla="*/ 187587 w 224793"/>
                <a:gd name="connsiteY1" fmla="*/ 0 h 199670"/>
                <a:gd name="connsiteX2" fmla="*/ 224794 w 224793"/>
                <a:gd name="connsiteY2" fmla="*/ 0 h 199670"/>
                <a:gd name="connsiteX3" fmla="*/ 224794 w 224793"/>
                <a:gd name="connsiteY3" fmla="*/ 25948 h 199670"/>
                <a:gd name="connsiteX4" fmla="*/ 215271 w 224793"/>
                <a:gd name="connsiteY4" fmla="*/ 49698 h 199670"/>
                <a:gd name="connsiteX5" fmla="*/ 131111 w 224793"/>
                <a:gd name="connsiteY5" fmla="*/ 140957 h 199670"/>
                <a:gd name="connsiteX6" fmla="*/ 130890 w 224793"/>
                <a:gd name="connsiteY6" fmla="*/ 199670 h 199670"/>
                <a:gd name="connsiteX7" fmla="*/ 93683 w 224793"/>
                <a:gd name="connsiteY7" fmla="*/ 199670 h 199670"/>
                <a:gd name="connsiteX8" fmla="*/ 93683 w 224793"/>
                <a:gd name="connsiteY8" fmla="*/ 140957 h 199670"/>
                <a:gd name="connsiteX9" fmla="*/ 9523 w 224793"/>
                <a:gd name="connsiteY9" fmla="*/ 49698 h 199670"/>
                <a:gd name="connsiteX10" fmla="*/ 0 w 224793"/>
                <a:gd name="connsiteY10" fmla="*/ 25948 h 199670"/>
                <a:gd name="connsiteX11" fmla="*/ 0 w 224793"/>
                <a:gd name="connsiteY11" fmla="*/ 0 h 199670"/>
                <a:gd name="connsiteX12" fmla="*/ 37207 w 224793"/>
                <a:gd name="connsiteY12" fmla="*/ 0 h 199670"/>
                <a:gd name="connsiteX13" fmla="*/ 37207 w 224793"/>
                <a:gd name="connsiteY13" fmla="*/ 24849 h 199670"/>
                <a:gd name="connsiteX14" fmla="*/ 112508 w 224793"/>
                <a:gd name="connsiteY14" fmla="*/ 106432 h 199670"/>
                <a:gd name="connsiteX15" fmla="*/ 187587 w 224793"/>
                <a:gd name="connsiteY15" fmla="*/ 24849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4793" h="199670">
                  <a:moveTo>
                    <a:pt x="187587" y="24849"/>
                  </a:moveTo>
                  <a:lnTo>
                    <a:pt x="187587" y="0"/>
                  </a:lnTo>
                  <a:lnTo>
                    <a:pt x="224794" y="0"/>
                  </a:lnTo>
                  <a:lnTo>
                    <a:pt x="224794" y="25948"/>
                  </a:lnTo>
                  <a:cubicBezTo>
                    <a:pt x="224794" y="34744"/>
                    <a:pt x="221693" y="42661"/>
                    <a:pt x="215271" y="49698"/>
                  </a:cubicBezTo>
                  <a:lnTo>
                    <a:pt x="131111" y="140957"/>
                  </a:lnTo>
                  <a:lnTo>
                    <a:pt x="130890" y="199670"/>
                  </a:lnTo>
                  <a:lnTo>
                    <a:pt x="93683" y="199670"/>
                  </a:lnTo>
                  <a:lnTo>
                    <a:pt x="93683" y="140957"/>
                  </a:lnTo>
                  <a:lnTo>
                    <a:pt x="9523" y="49698"/>
                  </a:lnTo>
                  <a:cubicBezTo>
                    <a:pt x="3101" y="42661"/>
                    <a:pt x="0" y="34744"/>
                    <a:pt x="0" y="25948"/>
                  </a:cubicBezTo>
                  <a:lnTo>
                    <a:pt x="0" y="0"/>
                  </a:lnTo>
                  <a:lnTo>
                    <a:pt x="37207" y="0"/>
                  </a:lnTo>
                  <a:lnTo>
                    <a:pt x="37207" y="24849"/>
                  </a:lnTo>
                  <a:lnTo>
                    <a:pt x="112508" y="106432"/>
                  </a:lnTo>
                  <a:lnTo>
                    <a:pt x="187587" y="24849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249DF9AC-1E93-1909-4243-11CFF9BD872C}"/>
                </a:ext>
              </a:extLst>
            </p:cNvPr>
            <p:cNvSpPr/>
            <p:nvPr/>
          </p:nvSpPr>
          <p:spPr>
            <a:xfrm>
              <a:off x="1535794" y="6285395"/>
              <a:ext cx="226122" cy="199670"/>
            </a:xfrm>
            <a:custGeom>
              <a:avLst/>
              <a:gdLst>
                <a:gd name="connsiteX0" fmla="*/ 182714 w 226122"/>
                <a:gd name="connsiteY0" fmla="*/ 199450 h 199670"/>
                <a:gd name="connsiteX1" fmla="*/ 43408 w 226122"/>
                <a:gd name="connsiteY1" fmla="*/ 199670 h 199670"/>
                <a:gd name="connsiteX2" fmla="*/ 17718 w 226122"/>
                <a:gd name="connsiteY2" fmla="*/ 188235 h 199670"/>
                <a:gd name="connsiteX3" fmla="*/ 8859 w 226122"/>
                <a:gd name="connsiteY3" fmla="*/ 178560 h 199670"/>
                <a:gd name="connsiteX4" fmla="*/ 0 w 226122"/>
                <a:gd name="connsiteY4" fmla="*/ 155470 h 199670"/>
                <a:gd name="connsiteX5" fmla="*/ 0 w 226122"/>
                <a:gd name="connsiteY5" fmla="*/ 0 h 199670"/>
                <a:gd name="connsiteX6" fmla="*/ 37207 w 226122"/>
                <a:gd name="connsiteY6" fmla="*/ 0 h 199670"/>
                <a:gd name="connsiteX7" fmla="*/ 37207 w 226122"/>
                <a:gd name="connsiteY7" fmla="*/ 38483 h 199670"/>
                <a:gd name="connsiteX8" fmla="*/ 182714 w 226122"/>
                <a:gd name="connsiteY8" fmla="*/ 38483 h 199670"/>
                <a:gd name="connsiteX9" fmla="*/ 208405 w 226122"/>
                <a:gd name="connsiteY9" fmla="*/ 49918 h 199670"/>
                <a:gd name="connsiteX10" fmla="*/ 217264 w 226122"/>
                <a:gd name="connsiteY10" fmla="*/ 59593 h 199670"/>
                <a:gd name="connsiteX11" fmla="*/ 226123 w 226122"/>
                <a:gd name="connsiteY11" fmla="*/ 82683 h 199670"/>
                <a:gd name="connsiteX12" fmla="*/ 226123 w 226122"/>
                <a:gd name="connsiteY12" fmla="*/ 155470 h 199670"/>
                <a:gd name="connsiteX13" fmla="*/ 217264 w 226122"/>
                <a:gd name="connsiteY13" fmla="*/ 178340 h 199670"/>
                <a:gd name="connsiteX14" fmla="*/ 208405 w 226122"/>
                <a:gd name="connsiteY14" fmla="*/ 188015 h 199670"/>
                <a:gd name="connsiteX15" fmla="*/ 182714 w 226122"/>
                <a:gd name="connsiteY15" fmla="*/ 199450 h 199670"/>
                <a:gd name="connsiteX16" fmla="*/ 181385 w 226122"/>
                <a:gd name="connsiteY16" fmla="*/ 75426 h 199670"/>
                <a:gd name="connsiteX17" fmla="*/ 37207 w 226122"/>
                <a:gd name="connsiteY17" fmla="*/ 75206 h 199670"/>
                <a:gd name="connsiteX18" fmla="*/ 37207 w 226122"/>
                <a:gd name="connsiteY18" fmla="*/ 154371 h 199670"/>
                <a:gd name="connsiteX19" fmla="*/ 44737 w 226122"/>
                <a:gd name="connsiteY19" fmla="*/ 162507 h 199670"/>
                <a:gd name="connsiteX20" fmla="*/ 181607 w 226122"/>
                <a:gd name="connsiteY20" fmla="*/ 162507 h 199670"/>
                <a:gd name="connsiteX21" fmla="*/ 189137 w 226122"/>
                <a:gd name="connsiteY21" fmla="*/ 154371 h 199670"/>
                <a:gd name="connsiteX22" fmla="*/ 189137 w 226122"/>
                <a:gd name="connsiteY22" fmla="*/ 83562 h 199670"/>
                <a:gd name="connsiteX23" fmla="*/ 181385 w 226122"/>
                <a:gd name="connsiteY23" fmla="*/ 75426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6122" h="199670">
                  <a:moveTo>
                    <a:pt x="182714" y="199450"/>
                  </a:moveTo>
                  <a:lnTo>
                    <a:pt x="43408" y="199670"/>
                  </a:lnTo>
                  <a:cubicBezTo>
                    <a:pt x="33664" y="199670"/>
                    <a:pt x="25248" y="195932"/>
                    <a:pt x="17718" y="188235"/>
                  </a:cubicBezTo>
                  <a:lnTo>
                    <a:pt x="8859" y="178560"/>
                  </a:lnTo>
                  <a:cubicBezTo>
                    <a:pt x="2879" y="171743"/>
                    <a:pt x="0" y="164046"/>
                    <a:pt x="0" y="155470"/>
                  </a:cubicBezTo>
                  <a:lnTo>
                    <a:pt x="0" y="0"/>
                  </a:lnTo>
                  <a:lnTo>
                    <a:pt x="37207" y="0"/>
                  </a:lnTo>
                  <a:lnTo>
                    <a:pt x="37207" y="38483"/>
                  </a:lnTo>
                  <a:lnTo>
                    <a:pt x="182714" y="38483"/>
                  </a:lnTo>
                  <a:cubicBezTo>
                    <a:pt x="192459" y="38483"/>
                    <a:pt x="200875" y="42221"/>
                    <a:pt x="208405" y="49918"/>
                  </a:cubicBezTo>
                  <a:lnTo>
                    <a:pt x="217264" y="59593"/>
                  </a:lnTo>
                  <a:cubicBezTo>
                    <a:pt x="223243" y="66410"/>
                    <a:pt x="226123" y="74107"/>
                    <a:pt x="226123" y="82683"/>
                  </a:cubicBezTo>
                  <a:lnTo>
                    <a:pt x="226123" y="155470"/>
                  </a:lnTo>
                  <a:cubicBezTo>
                    <a:pt x="226123" y="164046"/>
                    <a:pt x="223243" y="171743"/>
                    <a:pt x="217264" y="178340"/>
                  </a:cubicBezTo>
                  <a:lnTo>
                    <a:pt x="208405" y="188015"/>
                  </a:lnTo>
                  <a:cubicBezTo>
                    <a:pt x="200875" y="195492"/>
                    <a:pt x="192237" y="199450"/>
                    <a:pt x="182714" y="199450"/>
                  </a:cubicBezTo>
                  <a:close/>
                  <a:moveTo>
                    <a:pt x="181385" y="75426"/>
                  </a:moveTo>
                  <a:lnTo>
                    <a:pt x="37207" y="75206"/>
                  </a:lnTo>
                  <a:lnTo>
                    <a:pt x="37207" y="154371"/>
                  </a:lnTo>
                  <a:lnTo>
                    <a:pt x="44737" y="162507"/>
                  </a:lnTo>
                  <a:lnTo>
                    <a:pt x="181607" y="162507"/>
                  </a:lnTo>
                  <a:lnTo>
                    <a:pt x="189137" y="154371"/>
                  </a:lnTo>
                  <a:lnTo>
                    <a:pt x="189137" y="83562"/>
                  </a:lnTo>
                  <a:lnTo>
                    <a:pt x="181385" y="75426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B6806647-AB79-426A-32FD-6E95700D1DF1}"/>
                </a:ext>
              </a:extLst>
            </p:cNvPr>
            <p:cNvSpPr/>
            <p:nvPr/>
          </p:nvSpPr>
          <p:spPr>
            <a:xfrm>
              <a:off x="1783178" y="6285174"/>
              <a:ext cx="225236" cy="199890"/>
            </a:xfrm>
            <a:custGeom>
              <a:avLst/>
              <a:gdLst>
                <a:gd name="connsiteX0" fmla="*/ 17718 w 225236"/>
                <a:gd name="connsiteY0" fmla="*/ 11435 h 199890"/>
                <a:gd name="connsiteX1" fmla="*/ 43408 w 225236"/>
                <a:gd name="connsiteY1" fmla="*/ 0 h 199890"/>
                <a:gd name="connsiteX2" fmla="*/ 225237 w 225236"/>
                <a:gd name="connsiteY2" fmla="*/ 0 h 199890"/>
                <a:gd name="connsiteX3" fmla="*/ 225237 w 225236"/>
                <a:gd name="connsiteY3" fmla="*/ 36943 h 199890"/>
                <a:gd name="connsiteX4" fmla="*/ 44516 w 225236"/>
                <a:gd name="connsiteY4" fmla="*/ 36943 h 199890"/>
                <a:gd name="connsiteX5" fmla="*/ 37207 w 225236"/>
                <a:gd name="connsiteY5" fmla="*/ 45080 h 199890"/>
                <a:gd name="connsiteX6" fmla="*/ 37207 w 225236"/>
                <a:gd name="connsiteY6" fmla="*/ 154810 h 199890"/>
                <a:gd name="connsiteX7" fmla="*/ 44737 w 225236"/>
                <a:gd name="connsiteY7" fmla="*/ 162947 h 199890"/>
                <a:gd name="connsiteX8" fmla="*/ 225237 w 225236"/>
                <a:gd name="connsiteY8" fmla="*/ 162947 h 199890"/>
                <a:gd name="connsiteX9" fmla="*/ 225237 w 225236"/>
                <a:gd name="connsiteY9" fmla="*/ 199890 h 199890"/>
                <a:gd name="connsiteX10" fmla="*/ 43630 w 225236"/>
                <a:gd name="connsiteY10" fmla="*/ 199890 h 199890"/>
                <a:gd name="connsiteX11" fmla="*/ 17939 w 225236"/>
                <a:gd name="connsiteY11" fmla="*/ 188455 h 199890"/>
                <a:gd name="connsiteX12" fmla="*/ 9080 w 225236"/>
                <a:gd name="connsiteY12" fmla="*/ 178560 h 199890"/>
                <a:gd name="connsiteX13" fmla="*/ 221 w 225236"/>
                <a:gd name="connsiteY13" fmla="*/ 155690 h 199890"/>
                <a:gd name="connsiteX14" fmla="*/ 0 w 225236"/>
                <a:gd name="connsiteY14" fmla="*/ 43760 h 199890"/>
                <a:gd name="connsiteX15" fmla="*/ 8859 w 225236"/>
                <a:gd name="connsiteY15" fmla="*/ 20671 h 199890"/>
                <a:gd name="connsiteX16" fmla="*/ 17718 w 225236"/>
                <a:gd name="connsiteY16" fmla="*/ 11435 h 19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5236" h="199890">
                  <a:moveTo>
                    <a:pt x="17718" y="11435"/>
                  </a:moveTo>
                  <a:cubicBezTo>
                    <a:pt x="25026" y="3958"/>
                    <a:pt x="33664" y="0"/>
                    <a:pt x="43408" y="0"/>
                  </a:cubicBezTo>
                  <a:lnTo>
                    <a:pt x="225237" y="0"/>
                  </a:lnTo>
                  <a:lnTo>
                    <a:pt x="225237" y="36943"/>
                  </a:lnTo>
                  <a:lnTo>
                    <a:pt x="44516" y="36943"/>
                  </a:lnTo>
                  <a:lnTo>
                    <a:pt x="37207" y="45080"/>
                  </a:lnTo>
                  <a:lnTo>
                    <a:pt x="37207" y="154810"/>
                  </a:lnTo>
                  <a:lnTo>
                    <a:pt x="44737" y="162947"/>
                  </a:lnTo>
                  <a:lnTo>
                    <a:pt x="225237" y="162947"/>
                  </a:lnTo>
                  <a:lnTo>
                    <a:pt x="225237" y="199890"/>
                  </a:lnTo>
                  <a:lnTo>
                    <a:pt x="43630" y="199890"/>
                  </a:lnTo>
                  <a:cubicBezTo>
                    <a:pt x="33885" y="199890"/>
                    <a:pt x="25248" y="196152"/>
                    <a:pt x="17939" y="188455"/>
                  </a:cubicBezTo>
                  <a:lnTo>
                    <a:pt x="9080" y="178560"/>
                  </a:lnTo>
                  <a:cubicBezTo>
                    <a:pt x="3322" y="171963"/>
                    <a:pt x="443" y="164486"/>
                    <a:pt x="221" y="155690"/>
                  </a:cubicBezTo>
                  <a:lnTo>
                    <a:pt x="0" y="43760"/>
                  </a:lnTo>
                  <a:cubicBezTo>
                    <a:pt x="0" y="34964"/>
                    <a:pt x="3101" y="27268"/>
                    <a:pt x="8859" y="20671"/>
                  </a:cubicBezTo>
                  <a:lnTo>
                    <a:pt x="17718" y="11435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F7F3B7C2-A71F-4926-51EA-60FB6113CF14}"/>
                </a:ext>
              </a:extLst>
            </p:cNvPr>
            <p:cNvSpPr/>
            <p:nvPr/>
          </p:nvSpPr>
          <p:spPr>
            <a:xfrm>
              <a:off x="864735" y="6285174"/>
              <a:ext cx="225679" cy="199670"/>
            </a:xfrm>
            <a:custGeom>
              <a:avLst/>
              <a:gdLst>
                <a:gd name="connsiteX0" fmla="*/ 225680 w 225679"/>
                <a:gd name="connsiteY0" fmla="*/ 199670 h 199670"/>
                <a:gd name="connsiteX1" fmla="*/ 187587 w 225679"/>
                <a:gd name="connsiteY1" fmla="*/ 199670 h 199670"/>
                <a:gd name="connsiteX2" fmla="*/ 187365 w 225679"/>
                <a:gd name="connsiteY2" fmla="*/ 38043 h 199670"/>
                <a:gd name="connsiteX3" fmla="*/ 38315 w 225679"/>
                <a:gd name="connsiteY3" fmla="*/ 38043 h 199670"/>
                <a:gd name="connsiteX4" fmla="*/ 38315 w 225679"/>
                <a:gd name="connsiteY4" fmla="*/ 199670 h 199670"/>
                <a:gd name="connsiteX5" fmla="*/ 0 w 225679"/>
                <a:gd name="connsiteY5" fmla="*/ 199670 h 199670"/>
                <a:gd name="connsiteX6" fmla="*/ 0 w 225679"/>
                <a:gd name="connsiteY6" fmla="*/ 0 h 199670"/>
                <a:gd name="connsiteX7" fmla="*/ 225680 w 225679"/>
                <a:gd name="connsiteY7" fmla="*/ 0 h 199670"/>
                <a:gd name="connsiteX8" fmla="*/ 225680 w 225679"/>
                <a:gd name="connsiteY8" fmla="*/ 199670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679" h="199670">
                  <a:moveTo>
                    <a:pt x="225680" y="199670"/>
                  </a:moveTo>
                  <a:lnTo>
                    <a:pt x="187587" y="199670"/>
                  </a:lnTo>
                  <a:lnTo>
                    <a:pt x="187365" y="38043"/>
                  </a:lnTo>
                  <a:lnTo>
                    <a:pt x="38315" y="38043"/>
                  </a:lnTo>
                  <a:lnTo>
                    <a:pt x="38315" y="199670"/>
                  </a:lnTo>
                  <a:lnTo>
                    <a:pt x="0" y="199670"/>
                  </a:lnTo>
                  <a:lnTo>
                    <a:pt x="0" y="0"/>
                  </a:lnTo>
                  <a:lnTo>
                    <a:pt x="225680" y="0"/>
                  </a:lnTo>
                  <a:lnTo>
                    <a:pt x="225680" y="199670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DD7F067F-6014-5831-C7DC-CE054E4EF9B2}"/>
                </a:ext>
              </a:extLst>
            </p:cNvPr>
            <p:cNvSpPr/>
            <p:nvPr/>
          </p:nvSpPr>
          <p:spPr>
            <a:xfrm>
              <a:off x="2052266" y="6282756"/>
              <a:ext cx="230994" cy="204727"/>
            </a:xfrm>
            <a:custGeom>
              <a:avLst/>
              <a:gdLst>
                <a:gd name="connsiteX0" fmla="*/ 230995 w 230994"/>
                <a:gd name="connsiteY0" fmla="*/ 0 h 204727"/>
                <a:gd name="connsiteX1" fmla="*/ 0 w 230994"/>
                <a:gd name="connsiteY1" fmla="*/ 0 h 204727"/>
                <a:gd name="connsiteX2" fmla="*/ 0 w 230994"/>
                <a:gd name="connsiteY2" fmla="*/ 204728 h 204727"/>
                <a:gd name="connsiteX3" fmla="*/ 230995 w 230994"/>
                <a:gd name="connsiteY3" fmla="*/ 204728 h 204727"/>
                <a:gd name="connsiteX4" fmla="*/ 230995 w 230994"/>
                <a:gd name="connsiteY4" fmla="*/ 0 h 2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994" h="204727">
                  <a:moveTo>
                    <a:pt x="230995" y="0"/>
                  </a:moveTo>
                  <a:lnTo>
                    <a:pt x="0" y="0"/>
                  </a:lnTo>
                  <a:lnTo>
                    <a:pt x="0" y="204728"/>
                  </a:lnTo>
                  <a:lnTo>
                    <a:pt x="230995" y="204728"/>
                  </a:lnTo>
                  <a:lnTo>
                    <a:pt x="230995" y="0"/>
                  </a:lnTo>
                  <a:close/>
                </a:path>
              </a:pathLst>
            </a:custGeom>
            <a:solidFill>
              <a:schemeClr val="accent2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23338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азделитель б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D3FE9-BF55-1BE5-2D7D-CD444411A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742" y="336890"/>
            <a:ext cx="6447346" cy="1698285"/>
          </a:xfrm>
        </p:spPr>
        <p:txBody>
          <a:bodyPr anchor="t"/>
          <a:lstStyle>
            <a:lvl1pPr>
              <a:lnSpc>
                <a:spcPct val="87000"/>
              </a:lnSpc>
              <a:defRPr sz="6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4FE23979-73FF-E3DA-552F-4D35BD2306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1" y="2141146"/>
            <a:ext cx="6378577" cy="374974"/>
          </a:xfrm>
        </p:spPr>
        <p:txBody>
          <a:bodyPr anchor="b"/>
          <a:lstStyle>
            <a:lvl1pPr>
              <a:defRPr sz="2400" b="0" i="0" spc="-200" baseline="0">
                <a:solidFill>
                  <a:schemeClr val="bg1"/>
                </a:solidFill>
                <a:latin typeface="Decima Mono Cyr Small Space" panose="02000509000000020004" pitchFamily="49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C894669-3B6D-DB05-B61B-A10F4D07F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2050" y="358775"/>
            <a:ext cx="4321175" cy="61404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2D4F67-DCD4-378A-3ACC-6DC6A8634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191552" y="2141146"/>
            <a:ext cx="3022548" cy="2624367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36FCE6DB-8448-EC2D-D9F4-ACB80E2CEE73}"/>
              </a:ext>
            </a:extLst>
          </p:cNvPr>
          <p:cNvGrpSpPr/>
          <p:nvPr userDrawn="1"/>
        </p:nvGrpSpPr>
        <p:grpSpPr>
          <a:xfrm>
            <a:off x="345162" y="6282756"/>
            <a:ext cx="1938098" cy="204727"/>
            <a:chOff x="345162" y="6282756"/>
            <a:chExt cx="1938098" cy="204727"/>
          </a:xfrm>
          <a:solidFill>
            <a:schemeClr val="bg1"/>
          </a:solidFill>
        </p:grpSpPr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CEAC1512-70DE-38C2-3B85-05FD1F5EAB2F}"/>
                </a:ext>
              </a:extLst>
            </p:cNvPr>
            <p:cNvSpPr/>
            <p:nvPr/>
          </p:nvSpPr>
          <p:spPr>
            <a:xfrm>
              <a:off x="345162" y="6285395"/>
              <a:ext cx="225901" cy="199670"/>
            </a:xfrm>
            <a:custGeom>
              <a:avLst/>
              <a:gdLst>
                <a:gd name="connsiteX0" fmla="*/ 51381 w 225901"/>
                <a:gd name="connsiteY0" fmla="*/ 162727 h 199670"/>
                <a:gd name="connsiteX1" fmla="*/ 143957 w 225901"/>
                <a:gd name="connsiteY1" fmla="*/ 16053 h 199670"/>
                <a:gd name="connsiteX2" fmla="*/ 156580 w 225901"/>
                <a:gd name="connsiteY2" fmla="*/ 4178 h 199670"/>
                <a:gd name="connsiteX3" fmla="*/ 173412 w 225901"/>
                <a:gd name="connsiteY3" fmla="*/ 0 h 199670"/>
                <a:gd name="connsiteX4" fmla="*/ 225901 w 225901"/>
                <a:gd name="connsiteY4" fmla="*/ 0 h 199670"/>
                <a:gd name="connsiteX5" fmla="*/ 225901 w 225901"/>
                <a:gd name="connsiteY5" fmla="*/ 199670 h 199670"/>
                <a:gd name="connsiteX6" fmla="*/ 188694 w 225901"/>
                <a:gd name="connsiteY6" fmla="*/ 199670 h 199670"/>
                <a:gd name="connsiteX7" fmla="*/ 188694 w 225901"/>
                <a:gd name="connsiteY7" fmla="*/ 36943 h 199670"/>
                <a:gd name="connsiteX8" fmla="*/ 174741 w 225901"/>
                <a:gd name="connsiteY8" fmla="*/ 36943 h 199670"/>
                <a:gd name="connsiteX9" fmla="*/ 82166 w 225901"/>
                <a:gd name="connsiteY9" fmla="*/ 183617 h 199670"/>
                <a:gd name="connsiteX10" fmla="*/ 69542 w 225901"/>
                <a:gd name="connsiteY10" fmla="*/ 195492 h 199670"/>
                <a:gd name="connsiteX11" fmla="*/ 52710 w 225901"/>
                <a:gd name="connsiteY11" fmla="*/ 199670 h 199670"/>
                <a:gd name="connsiteX12" fmla="*/ 221 w 225901"/>
                <a:gd name="connsiteY12" fmla="*/ 199670 h 199670"/>
                <a:gd name="connsiteX13" fmla="*/ 0 w 225901"/>
                <a:gd name="connsiteY13" fmla="*/ 440 h 199670"/>
                <a:gd name="connsiteX14" fmla="*/ 37207 w 225901"/>
                <a:gd name="connsiteY14" fmla="*/ 440 h 199670"/>
                <a:gd name="connsiteX15" fmla="*/ 37429 w 225901"/>
                <a:gd name="connsiteY15" fmla="*/ 162727 h 199670"/>
                <a:gd name="connsiteX16" fmla="*/ 51381 w 225901"/>
                <a:gd name="connsiteY16" fmla="*/ 162727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5901" h="199670">
                  <a:moveTo>
                    <a:pt x="51381" y="162727"/>
                  </a:moveTo>
                  <a:lnTo>
                    <a:pt x="143957" y="16053"/>
                  </a:lnTo>
                  <a:cubicBezTo>
                    <a:pt x="147279" y="10995"/>
                    <a:pt x="151487" y="7037"/>
                    <a:pt x="156580" y="4178"/>
                  </a:cubicBezTo>
                  <a:cubicBezTo>
                    <a:pt x="161674" y="1319"/>
                    <a:pt x="167211" y="0"/>
                    <a:pt x="173412" y="0"/>
                  </a:cubicBezTo>
                  <a:lnTo>
                    <a:pt x="225901" y="0"/>
                  </a:lnTo>
                  <a:lnTo>
                    <a:pt x="225901" y="199670"/>
                  </a:lnTo>
                  <a:lnTo>
                    <a:pt x="188694" y="199670"/>
                  </a:lnTo>
                  <a:lnTo>
                    <a:pt x="188694" y="36943"/>
                  </a:lnTo>
                  <a:lnTo>
                    <a:pt x="174741" y="36943"/>
                  </a:lnTo>
                  <a:lnTo>
                    <a:pt x="82166" y="183617"/>
                  </a:lnTo>
                  <a:cubicBezTo>
                    <a:pt x="78844" y="188675"/>
                    <a:pt x="74636" y="192633"/>
                    <a:pt x="69542" y="195492"/>
                  </a:cubicBezTo>
                  <a:cubicBezTo>
                    <a:pt x="64448" y="198351"/>
                    <a:pt x="58911" y="199670"/>
                    <a:pt x="52710" y="199670"/>
                  </a:cubicBezTo>
                  <a:lnTo>
                    <a:pt x="221" y="199670"/>
                  </a:lnTo>
                  <a:lnTo>
                    <a:pt x="0" y="440"/>
                  </a:lnTo>
                  <a:lnTo>
                    <a:pt x="37207" y="440"/>
                  </a:lnTo>
                  <a:lnTo>
                    <a:pt x="37429" y="162727"/>
                  </a:lnTo>
                  <a:lnTo>
                    <a:pt x="51381" y="162727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5A5E1CA4-682B-5349-C1DE-78FFCAFEC7B1}"/>
                </a:ext>
              </a:extLst>
            </p:cNvPr>
            <p:cNvSpPr/>
            <p:nvPr/>
          </p:nvSpPr>
          <p:spPr>
            <a:xfrm>
              <a:off x="592103" y="6285395"/>
              <a:ext cx="251370" cy="199670"/>
            </a:xfrm>
            <a:custGeom>
              <a:avLst/>
              <a:gdLst>
                <a:gd name="connsiteX0" fmla="*/ 169426 w 251370"/>
                <a:gd name="connsiteY0" fmla="*/ 16053 h 199670"/>
                <a:gd name="connsiteX1" fmla="*/ 182050 w 251370"/>
                <a:gd name="connsiteY1" fmla="*/ 4178 h 199670"/>
                <a:gd name="connsiteX2" fmla="*/ 198882 w 251370"/>
                <a:gd name="connsiteY2" fmla="*/ 0 h 199670"/>
                <a:gd name="connsiteX3" fmla="*/ 251370 w 251370"/>
                <a:gd name="connsiteY3" fmla="*/ 0 h 199670"/>
                <a:gd name="connsiteX4" fmla="*/ 251370 w 251370"/>
                <a:gd name="connsiteY4" fmla="*/ 199670 h 199670"/>
                <a:gd name="connsiteX5" fmla="*/ 214163 w 251370"/>
                <a:gd name="connsiteY5" fmla="*/ 199670 h 199670"/>
                <a:gd name="connsiteX6" fmla="*/ 214163 w 251370"/>
                <a:gd name="connsiteY6" fmla="*/ 36943 h 199670"/>
                <a:gd name="connsiteX7" fmla="*/ 200210 w 251370"/>
                <a:gd name="connsiteY7" fmla="*/ 36943 h 199670"/>
                <a:gd name="connsiteX8" fmla="*/ 147722 w 251370"/>
                <a:gd name="connsiteY8" fmla="*/ 120286 h 199670"/>
                <a:gd name="connsiteX9" fmla="*/ 126017 w 251370"/>
                <a:gd name="connsiteY9" fmla="*/ 132380 h 199670"/>
                <a:gd name="connsiteX10" fmla="*/ 104092 w 251370"/>
                <a:gd name="connsiteY10" fmla="*/ 120286 h 199670"/>
                <a:gd name="connsiteX11" fmla="*/ 51160 w 251370"/>
                <a:gd name="connsiteY11" fmla="*/ 36943 h 199670"/>
                <a:gd name="connsiteX12" fmla="*/ 37207 w 251370"/>
                <a:gd name="connsiteY12" fmla="*/ 36943 h 199670"/>
                <a:gd name="connsiteX13" fmla="*/ 37207 w 251370"/>
                <a:gd name="connsiteY13" fmla="*/ 199670 h 199670"/>
                <a:gd name="connsiteX14" fmla="*/ 0 w 251370"/>
                <a:gd name="connsiteY14" fmla="*/ 199670 h 199670"/>
                <a:gd name="connsiteX15" fmla="*/ 0 w 251370"/>
                <a:gd name="connsiteY15" fmla="*/ 0 h 199670"/>
                <a:gd name="connsiteX16" fmla="*/ 52710 w 251370"/>
                <a:gd name="connsiteY16" fmla="*/ 0 h 199670"/>
                <a:gd name="connsiteX17" fmla="*/ 69542 w 251370"/>
                <a:gd name="connsiteY17" fmla="*/ 4178 h 199670"/>
                <a:gd name="connsiteX18" fmla="*/ 81945 w 251370"/>
                <a:gd name="connsiteY18" fmla="*/ 16053 h 199670"/>
                <a:gd name="connsiteX19" fmla="*/ 125796 w 251370"/>
                <a:gd name="connsiteY19" fmla="*/ 85322 h 199670"/>
                <a:gd name="connsiteX20" fmla="*/ 169426 w 251370"/>
                <a:gd name="connsiteY20" fmla="*/ 16053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1370" h="199670">
                  <a:moveTo>
                    <a:pt x="169426" y="16053"/>
                  </a:moveTo>
                  <a:cubicBezTo>
                    <a:pt x="172748" y="10995"/>
                    <a:pt x="176956" y="7037"/>
                    <a:pt x="182050" y="4178"/>
                  </a:cubicBezTo>
                  <a:cubicBezTo>
                    <a:pt x="187144" y="1319"/>
                    <a:pt x="192680" y="0"/>
                    <a:pt x="198882" y="0"/>
                  </a:cubicBezTo>
                  <a:lnTo>
                    <a:pt x="251370" y="0"/>
                  </a:lnTo>
                  <a:lnTo>
                    <a:pt x="251370" y="199670"/>
                  </a:lnTo>
                  <a:lnTo>
                    <a:pt x="214163" y="199670"/>
                  </a:lnTo>
                  <a:lnTo>
                    <a:pt x="214163" y="36943"/>
                  </a:lnTo>
                  <a:lnTo>
                    <a:pt x="200210" y="36943"/>
                  </a:lnTo>
                  <a:lnTo>
                    <a:pt x="147722" y="120286"/>
                  </a:lnTo>
                  <a:cubicBezTo>
                    <a:pt x="142628" y="128202"/>
                    <a:pt x="135319" y="132161"/>
                    <a:pt x="126017" y="132380"/>
                  </a:cubicBezTo>
                  <a:cubicBezTo>
                    <a:pt x="117159" y="132380"/>
                    <a:pt x="109850" y="128422"/>
                    <a:pt x="104092" y="120286"/>
                  </a:cubicBezTo>
                  <a:lnTo>
                    <a:pt x="51160" y="36943"/>
                  </a:lnTo>
                  <a:lnTo>
                    <a:pt x="37207" y="36943"/>
                  </a:lnTo>
                  <a:lnTo>
                    <a:pt x="37207" y="199670"/>
                  </a:lnTo>
                  <a:lnTo>
                    <a:pt x="0" y="199670"/>
                  </a:lnTo>
                  <a:lnTo>
                    <a:pt x="0" y="0"/>
                  </a:lnTo>
                  <a:lnTo>
                    <a:pt x="52710" y="0"/>
                  </a:lnTo>
                  <a:cubicBezTo>
                    <a:pt x="58690" y="0"/>
                    <a:pt x="64227" y="1319"/>
                    <a:pt x="69542" y="4178"/>
                  </a:cubicBezTo>
                  <a:cubicBezTo>
                    <a:pt x="74636" y="7037"/>
                    <a:pt x="78844" y="10995"/>
                    <a:pt x="81945" y="16053"/>
                  </a:cubicBezTo>
                  <a:lnTo>
                    <a:pt x="125796" y="85322"/>
                  </a:lnTo>
                  <a:lnTo>
                    <a:pt x="169426" y="16053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B0EE182F-AF9A-FC41-DB51-DC957133EEFD}"/>
                </a:ext>
              </a:extLst>
            </p:cNvPr>
            <p:cNvSpPr/>
            <p:nvPr/>
          </p:nvSpPr>
          <p:spPr>
            <a:xfrm>
              <a:off x="1270914" y="6285174"/>
              <a:ext cx="243840" cy="199890"/>
            </a:xfrm>
            <a:custGeom>
              <a:avLst/>
              <a:gdLst>
                <a:gd name="connsiteX0" fmla="*/ 191130 w 243840"/>
                <a:gd name="connsiteY0" fmla="*/ 0 h 199890"/>
                <a:gd name="connsiteX1" fmla="*/ 174963 w 243840"/>
                <a:gd name="connsiteY1" fmla="*/ 5058 h 199890"/>
                <a:gd name="connsiteX2" fmla="*/ 161896 w 243840"/>
                <a:gd name="connsiteY2" fmla="*/ 16273 h 199890"/>
                <a:gd name="connsiteX3" fmla="*/ 0 w 243840"/>
                <a:gd name="connsiteY3" fmla="*/ 191974 h 199890"/>
                <a:gd name="connsiteX4" fmla="*/ 6866 w 243840"/>
                <a:gd name="connsiteY4" fmla="*/ 199670 h 199890"/>
                <a:gd name="connsiteX5" fmla="*/ 38093 w 243840"/>
                <a:gd name="connsiteY5" fmla="*/ 199670 h 199890"/>
                <a:gd name="connsiteX6" fmla="*/ 192680 w 243840"/>
                <a:gd name="connsiteY6" fmla="*/ 37163 h 199890"/>
                <a:gd name="connsiteX7" fmla="*/ 206633 w 243840"/>
                <a:gd name="connsiteY7" fmla="*/ 37163 h 199890"/>
                <a:gd name="connsiteX8" fmla="*/ 206633 w 243840"/>
                <a:gd name="connsiteY8" fmla="*/ 199890 h 199890"/>
                <a:gd name="connsiteX9" fmla="*/ 243840 w 243840"/>
                <a:gd name="connsiteY9" fmla="*/ 199890 h 199890"/>
                <a:gd name="connsiteX10" fmla="*/ 243840 w 243840"/>
                <a:gd name="connsiteY10" fmla="*/ 220 h 199890"/>
                <a:gd name="connsiteX11" fmla="*/ 191130 w 243840"/>
                <a:gd name="connsiteY11" fmla="*/ 220 h 199890"/>
                <a:gd name="connsiteX12" fmla="*/ 191130 w 243840"/>
                <a:gd name="connsiteY12" fmla="*/ 0 h 19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840" h="199890">
                  <a:moveTo>
                    <a:pt x="191130" y="0"/>
                  </a:moveTo>
                  <a:cubicBezTo>
                    <a:pt x="185150" y="0"/>
                    <a:pt x="179835" y="1979"/>
                    <a:pt x="174963" y="5058"/>
                  </a:cubicBezTo>
                  <a:cubicBezTo>
                    <a:pt x="169647" y="8136"/>
                    <a:pt x="168761" y="9236"/>
                    <a:pt x="161896" y="16273"/>
                  </a:cubicBezTo>
                  <a:lnTo>
                    <a:pt x="0" y="191974"/>
                  </a:lnTo>
                  <a:lnTo>
                    <a:pt x="6866" y="199670"/>
                  </a:lnTo>
                  <a:lnTo>
                    <a:pt x="38093" y="199670"/>
                  </a:lnTo>
                  <a:lnTo>
                    <a:pt x="192680" y="37163"/>
                  </a:lnTo>
                  <a:lnTo>
                    <a:pt x="206633" y="37163"/>
                  </a:lnTo>
                  <a:lnTo>
                    <a:pt x="206633" y="199890"/>
                  </a:lnTo>
                  <a:lnTo>
                    <a:pt x="243840" y="199890"/>
                  </a:lnTo>
                  <a:lnTo>
                    <a:pt x="243840" y="220"/>
                  </a:lnTo>
                  <a:lnTo>
                    <a:pt x="191130" y="220"/>
                  </a:lnTo>
                  <a:lnTo>
                    <a:pt x="191130" y="0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3F069CFE-1E4C-30C3-08DF-C1DAFD2D26B8}"/>
                </a:ext>
              </a:extLst>
            </p:cNvPr>
            <p:cNvSpPr/>
            <p:nvPr/>
          </p:nvSpPr>
          <p:spPr>
            <a:xfrm>
              <a:off x="1111676" y="6285395"/>
              <a:ext cx="224793" cy="199670"/>
            </a:xfrm>
            <a:custGeom>
              <a:avLst/>
              <a:gdLst>
                <a:gd name="connsiteX0" fmla="*/ 187587 w 224793"/>
                <a:gd name="connsiteY0" fmla="*/ 24849 h 199670"/>
                <a:gd name="connsiteX1" fmla="*/ 187587 w 224793"/>
                <a:gd name="connsiteY1" fmla="*/ 0 h 199670"/>
                <a:gd name="connsiteX2" fmla="*/ 224794 w 224793"/>
                <a:gd name="connsiteY2" fmla="*/ 0 h 199670"/>
                <a:gd name="connsiteX3" fmla="*/ 224794 w 224793"/>
                <a:gd name="connsiteY3" fmla="*/ 25948 h 199670"/>
                <a:gd name="connsiteX4" fmla="*/ 215271 w 224793"/>
                <a:gd name="connsiteY4" fmla="*/ 49698 h 199670"/>
                <a:gd name="connsiteX5" fmla="*/ 131111 w 224793"/>
                <a:gd name="connsiteY5" fmla="*/ 140957 h 199670"/>
                <a:gd name="connsiteX6" fmla="*/ 130890 w 224793"/>
                <a:gd name="connsiteY6" fmla="*/ 199670 h 199670"/>
                <a:gd name="connsiteX7" fmla="*/ 93683 w 224793"/>
                <a:gd name="connsiteY7" fmla="*/ 199670 h 199670"/>
                <a:gd name="connsiteX8" fmla="*/ 93683 w 224793"/>
                <a:gd name="connsiteY8" fmla="*/ 140957 h 199670"/>
                <a:gd name="connsiteX9" fmla="*/ 9523 w 224793"/>
                <a:gd name="connsiteY9" fmla="*/ 49698 h 199670"/>
                <a:gd name="connsiteX10" fmla="*/ 0 w 224793"/>
                <a:gd name="connsiteY10" fmla="*/ 25948 h 199670"/>
                <a:gd name="connsiteX11" fmla="*/ 0 w 224793"/>
                <a:gd name="connsiteY11" fmla="*/ 0 h 199670"/>
                <a:gd name="connsiteX12" fmla="*/ 37207 w 224793"/>
                <a:gd name="connsiteY12" fmla="*/ 0 h 199670"/>
                <a:gd name="connsiteX13" fmla="*/ 37207 w 224793"/>
                <a:gd name="connsiteY13" fmla="*/ 24849 h 199670"/>
                <a:gd name="connsiteX14" fmla="*/ 112508 w 224793"/>
                <a:gd name="connsiteY14" fmla="*/ 106432 h 199670"/>
                <a:gd name="connsiteX15" fmla="*/ 187587 w 224793"/>
                <a:gd name="connsiteY15" fmla="*/ 24849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4793" h="199670">
                  <a:moveTo>
                    <a:pt x="187587" y="24849"/>
                  </a:moveTo>
                  <a:lnTo>
                    <a:pt x="187587" y="0"/>
                  </a:lnTo>
                  <a:lnTo>
                    <a:pt x="224794" y="0"/>
                  </a:lnTo>
                  <a:lnTo>
                    <a:pt x="224794" y="25948"/>
                  </a:lnTo>
                  <a:cubicBezTo>
                    <a:pt x="224794" y="34744"/>
                    <a:pt x="221693" y="42661"/>
                    <a:pt x="215271" y="49698"/>
                  </a:cubicBezTo>
                  <a:lnTo>
                    <a:pt x="131111" y="140957"/>
                  </a:lnTo>
                  <a:lnTo>
                    <a:pt x="130890" y="199670"/>
                  </a:lnTo>
                  <a:lnTo>
                    <a:pt x="93683" y="199670"/>
                  </a:lnTo>
                  <a:lnTo>
                    <a:pt x="93683" y="140957"/>
                  </a:lnTo>
                  <a:lnTo>
                    <a:pt x="9523" y="49698"/>
                  </a:lnTo>
                  <a:cubicBezTo>
                    <a:pt x="3101" y="42661"/>
                    <a:pt x="0" y="34744"/>
                    <a:pt x="0" y="25948"/>
                  </a:cubicBezTo>
                  <a:lnTo>
                    <a:pt x="0" y="0"/>
                  </a:lnTo>
                  <a:lnTo>
                    <a:pt x="37207" y="0"/>
                  </a:lnTo>
                  <a:lnTo>
                    <a:pt x="37207" y="24849"/>
                  </a:lnTo>
                  <a:lnTo>
                    <a:pt x="112508" y="106432"/>
                  </a:lnTo>
                  <a:lnTo>
                    <a:pt x="187587" y="24849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B27237E2-938F-3226-FA73-0D8F0B587167}"/>
                </a:ext>
              </a:extLst>
            </p:cNvPr>
            <p:cNvSpPr/>
            <p:nvPr/>
          </p:nvSpPr>
          <p:spPr>
            <a:xfrm>
              <a:off x="1535794" y="6285395"/>
              <a:ext cx="226122" cy="199670"/>
            </a:xfrm>
            <a:custGeom>
              <a:avLst/>
              <a:gdLst>
                <a:gd name="connsiteX0" fmla="*/ 182714 w 226122"/>
                <a:gd name="connsiteY0" fmla="*/ 199450 h 199670"/>
                <a:gd name="connsiteX1" fmla="*/ 43408 w 226122"/>
                <a:gd name="connsiteY1" fmla="*/ 199670 h 199670"/>
                <a:gd name="connsiteX2" fmla="*/ 17718 w 226122"/>
                <a:gd name="connsiteY2" fmla="*/ 188235 h 199670"/>
                <a:gd name="connsiteX3" fmla="*/ 8859 w 226122"/>
                <a:gd name="connsiteY3" fmla="*/ 178560 h 199670"/>
                <a:gd name="connsiteX4" fmla="*/ 0 w 226122"/>
                <a:gd name="connsiteY4" fmla="*/ 155470 h 199670"/>
                <a:gd name="connsiteX5" fmla="*/ 0 w 226122"/>
                <a:gd name="connsiteY5" fmla="*/ 0 h 199670"/>
                <a:gd name="connsiteX6" fmla="*/ 37207 w 226122"/>
                <a:gd name="connsiteY6" fmla="*/ 0 h 199670"/>
                <a:gd name="connsiteX7" fmla="*/ 37207 w 226122"/>
                <a:gd name="connsiteY7" fmla="*/ 38483 h 199670"/>
                <a:gd name="connsiteX8" fmla="*/ 182714 w 226122"/>
                <a:gd name="connsiteY8" fmla="*/ 38483 h 199670"/>
                <a:gd name="connsiteX9" fmla="*/ 208405 w 226122"/>
                <a:gd name="connsiteY9" fmla="*/ 49918 h 199670"/>
                <a:gd name="connsiteX10" fmla="*/ 217264 w 226122"/>
                <a:gd name="connsiteY10" fmla="*/ 59593 h 199670"/>
                <a:gd name="connsiteX11" fmla="*/ 226123 w 226122"/>
                <a:gd name="connsiteY11" fmla="*/ 82683 h 199670"/>
                <a:gd name="connsiteX12" fmla="*/ 226123 w 226122"/>
                <a:gd name="connsiteY12" fmla="*/ 155470 h 199670"/>
                <a:gd name="connsiteX13" fmla="*/ 217264 w 226122"/>
                <a:gd name="connsiteY13" fmla="*/ 178340 h 199670"/>
                <a:gd name="connsiteX14" fmla="*/ 208405 w 226122"/>
                <a:gd name="connsiteY14" fmla="*/ 188015 h 199670"/>
                <a:gd name="connsiteX15" fmla="*/ 182714 w 226122"/>
                <a:gd name="connsiteY15" fmla="*/ 199450 h 199670"/>
                <a:gd name="connsiteX16" fmla="*/ 181385 w 226122"/>
                <a:gd name="connsiteY16" fmla="*/ 75426 h 199670"/>
                <a:gd name="connsiteX17" fmla="*/ 37207 w 226122"/>
                <a:gd name="connsiteY17" fmla="*/ 75206 h 199670"/>
                <a:gd name="connsiteX18" fmla="*/ 37207 w 226122"/>
                <a:gd name="connsiteY18" fmla="*/ 154371 h 199670"/>
                <a:gd name="connsiteX19" fmla="*/ 44737 w 226122"/>
                <a:gd name="connsiteY19" fmla="*/ 162507 h 199670"/>
                <a:gd name="connsiteX20" fmla="*/ 181607 w 226122"/>
                <a:gd name="connsiteY20" fmla="*/ 162507 h 199670"/>
                <a:gd name="connsiteX21" fmla="*/ 189137 w 226122"/>
                <a:gd name="connsiteY21" fmla="*/ 154371 h 199670"/>
                <a:gd name="connsiteX22" fmla="*/ 189137 w 226122"/>
                <a:gd name="connsiteY22" fmla="*/ 83562 h 199670"/>
                <a:gd name="connsiteX23" fmla="*/ 181385 w 226122"/>
                <a:gd name="connsiteY23" fmla="*/ 75426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6122" h="199670">
                  <a:moveTo>
                    <a:pt x="182714" y="199450"/>
                  </a:moveTo>
                  <a:lnTo>
                    <a:pt x="43408" y="199670"/>
                  </a:lnTo>
                  <a:cubicBezTo>
                    <a:pt x="33664" y="199670"/>
                    <a:pt x="25248" y="195932"/>
                    <a:pt x="17718" y="188235"/>
                  </a:cubicBezTo>
                  <a:lnTo>
                    <a:pt x="8859" y="178560"/>
                  </a:lnTo>
                  <a:cubicBezTo>
                    <a:pt x="2879" y="171743"/>
                    <a:pt x="0" y="164046"/>
                    <a:pt x="0" y="155470"/>
                  </a:cubicBezTo>
                  <a:lnTo>
                    <a:pt x="0" y="0"/>
                  </a:lnTo>
                  <a:lnTo>
                    <a:pt x="37207" y="0"/>
                  </a:lnTo>
                  <a:lnTo>
                    <a:pt x="37207" y="38483"/>
                  </a:lnTo>
                  <a:lnTo>
                    <a:pt x="182714" y="38483"/>
                  </a:lnTo>
                  <a:cubicBezTo>
                    <a:pt x="192459" y="38483"/>
                    <a:pt x="200875" y="42221"/>
                    <a:pt x="208405" y="49918"/>
                  </a:cubicBezTo>
                  <a:lnTo>
                    <a:pt x="217264" y="59593"/>
                  </a:lnTo>
                  <a:cubicBezTo>
                    <a:pt x="223243" y="66410"/>
                    <a:pt x="226123" y="74107"/>
                    <a:pt x="226123" y="82683"/>
                  </a:cubicBezTo>
                  <a:lnTo>
                    <a:pt x="226123" y="155470"/>
                  </a:lnTo>
                  <a:cubicBezTo>
                    <a:pt x="226123" y="164046"/>
                    <a:pt x="223243" y="171743"/>
                    <a:pt x="217264" y="178340"/>
                  </a:cubicBezTo>
                  <a:lnTo>
                    <a:pt x="208405" y="188015"/>
                  </a:lnTo>
                  <a:cubicBezTo>
                    <a:pt x="200875" y="195492"/>
                    <a:pt x="192237" y="199450"/>
                    <a:pt x="182714" y="199450"/>
                  </a:cubicBezTo>
                  <a:close/>
                  <a:moveTo>
                    <a:pt x="181385" y="75426"/>
                  </a:moveTo>
                  <a:lnTo>
                    <a:pt x="37207" y="75206"/>
                  </a:lnTo>
                  <a:lnTo>
                    <a:pt x="37207" y="154371"/>
                  </a:lnTo>
                  <a:lnTo>
                    <a:pt x="44737" y="162507"/>
                  </a:lnTo>
                  <a:lnTo>
                    <a:pt x="181607" y="162507"/>
                  </a:lnTo>
                  <a:lnTo>
                    <a:pt x="189137" y="154371"/>
                  </a:lnTo>
                  <a:lnTo>
                    <a:pt x="189137" y="83562"/>
                  </a:lnTo>
                  <a:lnTo>
                    <a:pt x="181385" y="75426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3A9BC3DB-2837-E708-B549-F724BA118E24}"/>
                </a:ext>
              </a:extLst>
            </p:cNvPr>
            <p:cNvSpPr/>
            <p:nvPr/>
          </p:nvSpPr>
          <p:spPr>
            <a:xfrm>
              <a:off x="1783178" y="6285174"/>
              <a:ext cx="225236" cy="199890"/>
            </a:xfrm>
            <a:custGeom>
              <a:avLst/>
              <a:gdLst>
                <a:gd name="connsiteX0" fmla="*/ 17718 w 225236"/>
                <a:gd name="connsiteY0" fmla="*/ 11435 h 199890"/>
                <a:gd name="connsiteX1" fmla="*/ 43408 w 225236"/>
                <a:gd name="connsiteY1" fmla="*/ 0 h 199890"/>
                <a:gd name="connsiteX2" fmla="*/ 225237 w 225236"/>
                <a:gd name="connsiteY2" fmla="*/ 0 h 199890"/>
                <a:gd name="connsiteX3" fmla="*/ 225237 w 225236"/>
                <a:gd name="connsiteY3" fmla="*/ 36943 h 199890"/>
                <a:gd name="connsiteX4" fmla="*/ 44516 w 225236"/>
                <a:gd name="connsiteY4" fmla="*/ 36943 h 199890"/>
                <a:gd name="connsiteX5" fmla="*/ 37207 w 225236"/>
                <a:gd name="connsiteY5" fmla="*/ 45080 h 199890"/>
                <a:gd name="connsiteX6" fmla="*/ 37207 w 225236"/>
                <a:gd name="connsiteY6" fmla="*/ 154810 h 199890"/>
                <a:gd name="connsiteX7" fmla="*/ 44737 w 225236"/>
                <a:gd name="connsiteY7" fmla="*/ 162947 h 199890"/>
                <a:gd name="connsiteX8" fmla="*/ 225237 w 225236"/>
                <a:gd name="connsiteY8" fmla="*/ 162947 h 199890"/>
                <a:gd name="connsiteX9" fmla="*/ 225237 w 225236"/>
                <a:gd name="connsiteY9" fmla="*/ 199890 h 199890"/>
                <a:gd name="connsiteX10" fmla="*/ 43630 w 225236"/>
                <a:gd name="connsiteY10" fmla="*/ 199890 h 199890"/>
                <a:gd name="connsiteX11" fmla="*/ 17939 w 225236"/>
                <a:gd name="connsiteY11" fmla="*/ 188455 h 199890"/>
                <a:gd name="connsiteX12" fmla="*/ 9080 w 225236"/>
                <a:gd name="connsiteY12" fmla="*/ 178560 h 199890"/>
                <a:gd name="connsiteX13" fmla="*/ 221 w 225236"/>
                <a:gd name="connsiteY13" fmla="*/ 155690 h 199890"/>
                <a:gd name="connsiteX14" fmla="*/ 0 w 225236"/>
                <a:gd name="connsiteY14" fmla="*/ 43760 h 199890"/>
                <a:gd name="connsiteX15" fmla="*/ 8859 w 225236"/>
                <a:gd name="connsiteY15" fmla="*/ 20671 h 199890"/>
                <a:gd name="connsiteX16" fmla="*/ 17718 w 225236"/>
                <a:gd name="connsiteY16" fmla="*/ 11435 h 19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5236" h="199890">
                  <a:moveTo>
                    <a:pt x="17718" y="11435"/>
                  </a:moveTo>
                  <a:cubicBezTo>
                    <a:pt x="25026" y="3958"/>
                    <a:pt x="33664" y="0"/>
                    <a:pt x="43408" y="0"/>
                  </a:cubicBezTo>
                  <a:lnTo>
                    <a:pt x="225237" y="0"/>
                  </a:lnTo>
                  <a:lnTo>
                    <a:pt x="225237" y="36943"/>
                  </a:lnTo>
                  <a:lnTo>
                    <a:pt x="44516" y="36943"/>
                  </a:lnTo>
                  <a:lnTo>
                    <a:pt x="37207" y="45080"/>
                  </a:lnTo>
                  <a:lnTo>
                    <a:pt x="37207" y="154810"/>
                  </a:lnTo>
                  <a:lnTo>
                    <a:pt x="44737" y="162947"/>
                  </a:lnTo>
                  <a:lnTo>
                    <a:pt x="225237" y="162947"/>
                  </a:lnTo>
                  <a:lnTo>
                    <a:pt x="225237" y="199890"/>
                  </a:lnTo>
                  <a:lnTo>
                    <a:pt x="43630" y="199890"/>
                  </a:lnTo>
                  <a:cubicBezTo>
                    <a:pt x="33885" y="199890"/>
                    <a:pt x="25248" y="196152"/>
                    <a:pt x="17939" y="188455"/>
                  </a:cubicBezTo>
                  <a:lnTo>
                    <a:pt x="9080" y="178560"/>
                  </a:lnTo>
                  <a:cubicBezTo>
                    <a:pt x="3322" y="171963"/>
                    <a:pt x="443" y="164486"/>
                    <a:pt x="221" y="155690"/>
                  </a:cubicBezTo>
                  <a:lnTo>
                    <a:pt x="0" y="43760"/>
                  </a:lnTo>
                  <a:cubicBezTo>
                    <a:pt x="0" y="34964"/>
                    <a:pt x="3101" y="27268"/>
                    <a:pt x="8859" y="20671"/>
                  </a:cubicBezTo>
                  <a:lnTo>
                    <a:pt x="17718" y="11435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52857233-6AB2-17DA-446C-AD88500B0530}"/>
                </a:ext>
              </a:extLst>
            </p:cNvPr>
            <p:cNvSpPr/>
            <p:nvPr/>
          </p:nvSpPr>
          <p:spPr>
            <a:xfrm>
              <a:off x="864735" y="6285174"/>
              <a:ext cx="225679" cy="199670"/>
            </a:xfrm>
            <a:custGeom>
              <a:avLst/>
              <a:gdLst>
                <a:gd name="connsiteX0" fmla="*/ 225680 w 225679"/>
                <a:gd name="connsiteY0" fmla="*/ 199670 h 199670"/>
                <a:gd name="connsiteX1" fmla="*/ 187587 w 225679"/>
                <a:gd name="connsiteY1" fmla="*/ 199670 h 199670"/>
                <a:gd name="connsiteX2" fmla="*/ 187365 w 225679"/>
                <a:gd name="connsiteY2" fmla="*/ 38043 h 199670"/>
                <a:gd name="connsiteX3" fmla="*/ 38315 w 225679"/>
                <a:gd name="connsiteY3" fmla="*/ 38043 h 199670"/>
                <a:gd name="connsiteX4" fmla="*/ 38315 w 225679"/>
                <a:gd name="connsiteY4" fmla="*/ 199670 h 199670"/>
                <a:gd name="connsiteX5" fmla="*/ 0 w 225679"/>
                <a:gd name="connsiteY5" fmla="*/ 199670 h 199670"/>
                <a:gd name="connsiteX6" fmla="*/ 0 w 225679"/>
                <a:gd name="connsiteY6" fmla="*/ 0 h 199670"/>
                <a:gd name="connsiteX7" fmla="*/ 225680 w 225679"/>
                <a:gd name="connsiteY7" fmla="*/ 0 h 199670"/>
                <a:gd name="connsiteX8" fmla="*/ 225680 w 225679"/>
                <a:gd name="connsiteY8" fmla="*/ 199670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679" h="199670">
                  <a:moveTo>
                    <a:pt x="225680" y="199670"/>
                  </a:moveTo>
                  <a:lnTo>
                    <a:pt x="187587" y="199670"/>
                  </a:lnTo>
                  <a:lnTo>
                    <a:pt x="187365" y="38043"/>
                  </a:lnTo>
                  <a:lnTo>
                    <a:pt x="38315" y="38043"/>
                  </a:lnTo>
                  <a:lnTo>
                    <a:pt x="38315" y="199670"/>
                  </a:lnTo>
                  <a:lnTo>
                    <a:pt x="0" y="199670"/>
                  </a:lnTo>
                  <a:lnTo>
                    <a:pt x="0" y="0"/>
                  </a:lnTo>
                  <a:lnTo>
                    <a:pt x="225680" y="0"/>
                  </a:lnTo>
                  <a:lnTo>
                    <a:pt x="225680" y="199670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188BD2F0-421C-2C14-766F-4C58829F95F7}"/>
                </a:ext>
              </a:extLst>
            </p:cNvPr>
            <p:cNvSpPr/>
            <p:nvPr/>
          </p:nvSpPr>
          <p:spPr>
            <a:xfrm>
              <a:off x="2052266" y="6282756"/>
              <a:ext cx="230994" cy="204727"/>
            </a:xfrm>
            <a:custGeom>
              <a:avLst/>
              <a:gdLst>
                <a:gd name="connsiteX0" fmla="*/ 230995 w 230994"/>
                <a:gd name="connsiteY0" fmla="*/ 0 h 204727"/>
                <a:gd name="connsiteX1" fmla="*/ 0 w 230994"/>
                <a:gd name="connsiteY1" fmla="*/ 0 h 204727"/>
                <a:gd name="connsiteX2" fmla="*/ 0 w 230994"/>
                <a:gd name="connsiteY2" fmla="*/ 204728 h 204727"/>
                <a:gd name="connsiteX3" fmla="*/ 230995 w 230994"/>
                <a:gd name="connsiteY3" fmla="*/ 204728 h 204727"/>
                <a:gd name="connsiteX4" fmla="*/ 230995 w 230994"/>
                <a:gd name="connsiteY4" fmla="*/ 0 h 2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994" h="204727">
                  <a:moveTo>
                    <a:pt x="230995" y="0"/>
                  </a:moveTo>
                  <a:lnTo>
                    <a:pt x="0" y="0"/>
                  </a:lnTo>
                  <a:lnTo>
                    <a:pt x="0" y="204728"/>
                  </a:lnTo>
                  <a:lnTo>
                    <a:pt x="230995" y="204728"/>
                  </a:lnTo>
                  <a:lnTo>
                    <a:pt x="230995" y="0"/>
                  </a:lnTo>
                  <a:close/>
                </a:path>
              </a:pathLst>
            </a:custGeom>
            <a:solidFill>
              <a:schemeClr val="accent1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05529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ель и проблем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CE4FB15-80E8-6EEE-7B6C-82293748F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462A4-FD96-4721-F72F-F05318CBB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5F2B14-0F4E-7447-8F4C-B54579D47C29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4758B6C-B197-8B15-E0AA-4CFC612E1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5123" y="3210636"/>
            <a:ext cx="4790440" cy="1948739"/>
          </a:xfrm>
        </p:spPr>
        <p:txBody>
          <a:bodyPr wrap="square">
            <a:spAutoFit/>
          </a:bodyPr>
          <a:lstStyle>
            <a:lvl1pPr>
              <a:defRPr b="0" i="0">
                <a:solidFill>
                  <a:schemeClr val="bg1"/>
                </a:solidFill>
              </a:defRPr>
            </a:lvl1pPr>
            <a:lvl2pPr>
              <a:defRPr b="0" i="0"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</a:defRPr>
            </a:lvl3pPr>
            <a:lvl4pPr>
              <a:defRPr b="0" i="0">
                <a:solidFill>
                  <a:schemeClr val="bg1"/>
                </a:solidFill>
              </a:defRPr>
            </a:lvl4pPr>
            <a:lvl5pP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7B89AF1-9FF1-60A6-BA2D-2333AE4A3406}"/>
              </a:ext>
            </a:extLst>
          </p:cNvPr>
          <p:cNvSpPr txBox="1">
            <a:spLocks/>
          </p:cNvSpPr>
          <p:nvPr userDrawn="1"/>
        </p:nvSpPr>
        <p:spPr>
          <a:xfrm>
            <a:off x="295428" y="2320857"/>
            <a:ext cx="5141277" cy="7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Verdana" panose="020B0604030504040204" pitchFamily="34" charset="0"/>
              </a:defRPr>
            </a:lvl1pPr>
            <a:lvl2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24C6FF"/>
              </a:buClr>
              <a:buSzPct val="100000"/>
              <a:buFont typeface="Wingdings" pitchFamily="2" charset="2"/>
              <a:buChar char="§"/>
              <a:tabLst/>
              <a:defRPr sz="2000" b="0" i="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Verdana" panose="020B0604030504040204" pitchFamily="34" charset="0"/>
              </a:defRPr>
            </a:lvl2pPr>
            <a:lvl3pPr marL="534988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24C6FF"/>
              </a:buClr>
              <a:buSzPct val="120000"/>
              <a:buFont typeface="Системный шрифт, обычный"/>
              <a:buChar char="–"/>
              <a:tabLst/>
              <a:defRPr sz="1800" b="0" i="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Verdana" panose="020B0604030504040204" pitchFamily="34" charset="0"/>
              </a:defRPr>
            </a:lvl3pPr>
            <a:lvl4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24C6FF"/>
              </a:buClr>
              <a:buFont typeface="+mj-lt"/>
              <a:buAutoNum type="arabicPeriod"/>
              <a:tabLst/>
              <a:defRPr sz="2000" b="0" i="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Verdana" panose="020B0604030504040204" pitchFamily="34" charset="0"/>
              </a:defRPr>
            </a:lvl4pPr>
            <a:lvl5pPr marL="7938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tabLst/>
              <a:defRPr sz="2000" b="1" i="0" kern="1200">
                <a:solidFill>
                  <a:srgbClr val="24C6FF"/>
                </a:solidFill>
                <a:latin typeface="Inter" panose="02000503000000020004" pitchFamily="2" charset="0"/>
                <a:ea typeface="Inter" panose="02000503000000020004" pitchFamily="2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sz="4800" dirty="0">
                <a:solidFill>
                  <a:srgbClr val="FFFFFF"/>
                </a:solidFill>
                <a:latin typeface="Decima Mono Cyr Small Space" panose="02000509000000020004" pitchFamily="49" charset="0"/>
                <a:ea typeface="Inter Medium" panose="02000503000000020004" pitchFamily="2" charset="0"/>
              </a:rPr>
              <a:t>ЦЕЛЬ</a:t>
            </a:r>
            <a:endParaRPr lang="ru-RU" sz="4800" dirty="0">
              <a:solidFill>
                <a:schemeClr val="bg1"/>
              </a:solidFill>
              <a:latin typeface="Decima Mono Cyr Small Space" panose="02000509000000020004" pitchFamily="49" charset="0"/>
            </a:endParaRP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1BDB6683-55A9-8426-89FF-09F05357E5F2}"/>
              </a:ext>
            </a:extLst>
          </p:cNvPr>
          <p:cNvSpPr txBox="1">
            <a:spLocks/>
          </p:cNvSpPr>
          <p:nvPr userDrawn="1"/>
        </p:nvSpPr>
        <p:spPr>
          <a:xfrm>
            <a:off x="6037033" y="2320857"/>
            <a:ext cx="5141277" cy="7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Verdana" panose="020B0604030504040204" pitchFamily="34" charset="0"/>
              </a:defRPr>
            </a:lvl1pPr>
            <a:lvl2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24C6FF"/>
              </a:buClr>
              <a:buSzPct val="100000"/>
              <a:buFont typeface="Wingdings" pitchFamily="2" charset="2"/>
              <a:buChar char="§"/>
              <a:tabLst/>
              <a:defRPr sz="2000" b="0" i="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Verdana" panose="020B0604030504040204" pitchFamily="34" charset="0"/>
              </a:defRPr>
            </a:lvl2pPr>
            <a:lvl3pPr marL="534988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24C6FF"/>
              </a:buClr>
              <a:buSzPct val="120000"/>
              <a:buFont typeface="Системный шрифт, обычный"/>
              <a:buChar char="–"/>
              <a:tabLst/>
              <a:defRPr sz="1800" b="0" i="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Verdana" panose="020B0604030504040204" pitchFamily="34" charset="0"/>
              </a:defRPr>
            </a:lvl3pPr>
            <a:lvl4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24C6FF"/>
              </a:buClr>
              <a:buFont typeface="+mj-lt"/>
              <a:buAutoNum type="arabicPeriod"/>
              <a:tabLst/>
              <a:defRPr sz="2000" b="0" i="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Verdana" panose="020B0604030504040204" pitchFamily="34" charset="0"/>
              </a:defRPr>
            </a:lvl4pPr>
            <a:lvl5pPr marL="7938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tabLst/>
              <a:defRPr sz="2000" b="1" i="0" kern="1200">
                <a:solidFill>
                  <a:srgbClr val="24C6FF"/>
                </a:solidFill>
                <a:latin typeface="Inter" panose="02000503000000020004" pitchFamily="2" charset="0"/>
                <a:ea typeface="Inter" panose="02000503000000020004" pitchFamily="2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800" dirty="0">
                <a:solidFill>
                  <a:srgbClr val="FFFFFF"/>
                </a:solidFill>
                <a:latin typeface="Decima Mono Cyr Small Space" panose="02000509000000020004" pitchFamily="49" charset="0"/>
                <a:ea typeface="Inter Medium" panose="02000503000000020004" pitchFamily="2" charset="0"/>
              </a:rPr>
              <a:t>ПРОБЛЕМА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1FC70A-BAB4-3746-50B7-A1FA80A79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537" y="1379650"/>
            <a:ext cx="900000" cy="90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C1753E-3D6D-A2EC-D385-DBCC90A89E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4513" y="1379650"/>
            <a:ext cx="900000" cy="900000"/>
          </a:xfrm>
          <a:prstGeom prst="rect">
            <a:avLst/>
          </a:prstGeom>
        </p:spPr>
      </p:pic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0F875E48-B77D-7BD9-04D3-EA8FA1E44E4E}"/>
              </a:ext>
            </a:extLst>
          </p:cNvPr>
          <p:cNvGrpSpPr/>
          <p:nvPr userDrawn="1"/>
        </p:nvGrpSpPr>
        <p:grpSpPr>
          <a:xfrm>
            <a:off x="345162" y="6282756"/>
            <a:ext cx="1938098" cy="204727"/>
            <a:chOff x="345162" y="6282756"/>
            <a:chExt cx="1938098" cy="204727"/>
          </a:xfrm>
        </p:grpSpPr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342E754E-0312-2945-AF96-CE2807E4032A}"/>
                </a:ext>
              </a:extLst>
            </p:cNvPr>
            <p:cNvSpPr/>
            <p:nvPr/>
          </p:nvSpPr>
          <p:spPr>
            <a:xfrm>
              <a:off x="345162" y="6285395"/>
              <a:ext cx="225901" cy="199670"/>
            </a:xfrm>
            <a:custGeom>
              <a:avLst/>
              <a:gdLst>
                <a:gd name="connsiteX0" fmla="*/ 51381 w 225901"/>
                <a:gd name="connsiteY0" fmla="*/ 162727 h 199670"/>
                <a:gd name="connsiteX1" fmla="*/ 143957 w 225901"/>
                <a:gd name="connsiteY1" fmla="*/ 16053 h 199670"/>
                <a:gd name="connsiteX2" fmla="*/ 156580 w 225901"/>
                <a:gd name="connsiteY2" fmla="*/ 4178 h 199670"/>
                <a:gd name="connsiteX3" fmla="*/ 173412 w 225901"/>
                <a:gd name="connsiteY3" fmla="*/ 0 h 199670"/>
                <a:gd name="connsiteX4" fmla="*/ 225901 w 225901"/>
                <a:gd name="connsiteY4" fmla="*/ 0 h 199670"/>
                <a:gd name="connsiteX5" fmla="*/ 225901 w 225901"/>
                <a:gd name="connsiteY5" fmla="*/ 199670 h 199670"/>
                <a:gd name="connsiteX6" fmla="*/ 188694 w 225901"/>
                <a:gd name="connsiteY6" fmla="*/ 199670 h 199670"/>
                <a:gd name="connsiteX7" fmla="*/ 188694 w 225901"/>
                <a:gd name="connsiteY7" fmla="*/ 36943 h 199670"/>
                <a:gd name="connsiteX8" fmla="*/ 174741 w 225901"/>
                <a:gd name="connsiteY8" fmla="*/ 36943 h 199670"/>
                <a:gd name="connsiteX9" fmla="*/ 82166 w 225901"/>
                <a:gd name="connsiteY9" fmla="*/ 183617 h 199670"/>
                <a:gd name="connsiteX10" fmla="*/ 69542 w 225901"/>
                <a:gd name="connsiteY10" fmla="*/ 195492 h 199670"/>
                <a:gd name="connsiteX11" fmla="*/ 52710 w 225901"/>
                <a:gd name="connsiteY11" fmla="*/ 199670 h 199670"/>
                <a:gd name="connsiteX12" fmla="*/ 221 w 225901"/>
                <a:gd name="connsiteY12" fmla="*/ 199670 h 199670"/>
                <a:gd name="connsiteX13" fmla="*/ 0 w 225901"/>
                <a:gd name="connsiteY13" fmla="*/ 440 h 199670"/>
                <a:gd name="connsiteX14" fmla="*/ 37207 w 225901"/>
                <a:gd name="connsiteY14" fmla="*/ 440 h 199670"/>
                <a:gd name="connsiteX15" fmla="*/ 37429 w 225901"/>
                <a:gd name="connsiteY15" fmla="*/ 162727 h 199670"/>
                <a:gd name="connsiteX16" fmla="*/ 51381 w 225901"/>
                <a:gd name="connsiteY16" fmla="*/ 162727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5901" h="199670">
                  <a:moveTo>
                    <a:pt x="51381" y="162727"/>
                  </a:moveTo>
                  <a:lnTo>
                    <a:pt x="143957" y="16053"/>
                  </a:lnTo>
                  <a:cubicBezTo>
                    <a:pt x="147279" y="10995"/>
                    <a:pt x="151487" y="7037"/>
                    <a:pt x="156580" y="4178"/>
                  </a:cubicBezTo>
                  <a:cubicBezTo>
                    <a:pt x="161674" y="1319"/>
                    <a:pt x="167211" y="0"/>
                    <a:pt x="173412" y="0"/>
                  </a:cubicBezTo>
                  <a:lnTo>
                    <a:pt x="225901" y="0"/>
                  </a:lnTo>
                  <a:lnTo>
                    <a:pt x="225901" y="199670"/>
                  </a:lnTo>
                  <a:lnTo>
                    <a:pt x="188694" y="199670"/>
                  </a:lnTo>
                  <a:lnTo>
                    <a:pt x="188694" y="36943"/>
                  </a:lnTo>
                  <a:lnTo>
                    <a:pt x="174741" y="36943"/>
                  </a:lnTo>
                  <a:lnTo>
                    <a:pt x="82166" y="183617"/>
                  </a:lnTo>
                  <a:cubicBezTo>
                    <a:pt x="78844" y="188675"/>
                    <a:pt x="74636" y="192633"/>
                    <a:pt x="69542" y="195492"/>
                  </a:cubicBezTo>
                  <a:cubicBezTo>
                    <a:pt x="64448" y="198351"/>
                    <a:pt x="58911" y="199670"/>
                    <a:pt x="52710" y="199670"/>
                  </a:cubicBezTo>
                  <a:lnTo>
                    <a:pt x="221" y="199670"/>
                  </a:lnTo>
                  <a:lnTo>
                    <a:pt x="0" y="440"/>
                  </a:lnTo>
                  <a:lnTo>
                    <a:pt x="37207" y="440"/>
                  </a:lnTo>
                  <a:lnTo>
                    <a:pt x="37429" y="162727"/>
                  </a:lnTo>
                  <a:lnTo>
                    <a:pt x="51381" y="162727"/>
                  </a:lnTo>
                  <a:close/>
                </a:path>
              </a:pathLst>
            </a:custGeom>
            <a:solidFill>
              <a:schemeClr val="bg1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54311B04-ECD1-E5C4-AD5F-E671C5594AA4}"/>
                </a:ext>
              </a:extLst>
            </p:cNvPr>
            <p:cNvSpPr/>
            <p:nvPr/>
          </p:nvSpPr>
          <p:spPr>
            <a:xfrm>
              <a:off x="592103" y="6285395"/>
              <a:ext cx="251370" cy="199670"/>
            </a:xfrm>
            <a:custGeom>
              <a:avLst/>
              <a:gdLst>
                <a:gd name="connsiteX0" fmla="*/ 169426 w 251370"/>
                <a:gd name="connsiteY0" fmla="*/ 16053 h 199670"/>
                <a:gd name="connsiteX1" fmla="*/ 182050 w 251370"/>
                <a:gd name="connsiteY1" fmla="*/ 4178 h 199670"/>
                <a:gd name="connsiteX2" fmla="*/ 198882 w 251370"/>
                <a:gd name="connsiteY2" fmla="*/ 0 h 199670"/>
                <a:gd name="connsiteX3" fmla="*/ 251370 w 251370"/>
                <a:gd name="connsiteY3" fmla="*/ 0 h 199670"/>
                <a:gd name="connsiteX4" fmla="*/ 251370 w 251370"/>
                <a:gd name="connsiteY4" fmla="*/ 199670 h 199670"/>
                <a:gd name="connsiteX5" fmla="*/ 214163 w 251370"/>
                <a:gd name="connsiteY5" fmla="*/ 199670 h 199670"/>
                <a:gd name="connsiteX6" fmla="*/ 214163 w 251370"/>
                <a:gd name="connsiteY6" fmla="*/ 36943 h 199670"/>
                <a:gd name="connsiteX7" fmla="*/ 200210 w 251370"/>
                <a:gd name="connsiteY7" fmla="*/ 36943 h 199670"/>
                <a:gd name="connsiteX8" fmla="*/ 147722 w 251370"/>
                <a:gd name="connsiteY8" fmla="*/ 120286 h 199670"/>
                <a:gd name="connsiteX9" fmla="*/ 126017 w 251370"/>
                <a:gd name="connsiteY9" fmla="*/ 132380 h 199670"/>
                <a:gd name="connsiteX10" fmla="*/ 104092 w 251370"/>
                <a:gd name="connsiteY10" fmla="*/ 120286 h 199670"/>
                <a:gd name="connsiteX11" fmla="*/ 51160 w 251370"/>
                <a:gd name="connsiteY11" fmla="*/ 36943 h 199670"/>
                <a:gd name="connsiteX12" fmla="*/ 37207 w 251370"/>
                <a:gd name="connsiteY12" fmla="*/ 36943 h 199670"/>
                <a:gd name="connsiteX13" fmla="*/ 37207 w 251370"/>
                <a:gd name="connsiteY13" fmla="*/ 199670 h 199670"/>
                <a:gd name="connsiteX14" fmla="*/ 0 w 251370"/>
                <a:gd name="connsiteY14" fmla="*/ 199670 h 199670"/>
                <a:gd name="connsiteX15" fmla="*/ 0 w 251370"/>
                <a:gd name="connsiteY15" fmla="*/ 0 h 199670"/>
                <a:gd name="connsiteX16" fmla="*/ 52710 w 251370"/>
                <a:gd name="connsiteY16" fmla="*/ 0 h 199670"/>
                <a:gd name="connsiteX17" fmla="*/ 69542 w 251370"/>
                <a:gd name="connsiteY17" fmla="*/ 4178 h 199670"/>
                <a:gd name="connsiteX18" fmla="*/ 81945 w 251370"/>
                <a:gd name="connsiteY18" fmla="*/ 16053 h 199670"/>
                <a:gd name="connsiteX19" fmla="*/ 125796 w 251370"/>
                <a:gd name="connsiteY19" fmla="*/ 85322 h 199670"/>
                <a:gd name="connsiteX20" fmla="*/ 169426 w 251370"/>
                <a:gd name="connsiteY20" fmla="*/ 16053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1370" h="199670">
                  <a:moveTo>
                    <a:pt x="169426" y="16053"/>
                  </a:moveTo>
                  <a:cubicBezTo>
                    <a:pt x="172748" y="10995"/>
                    <a:pt x="176956" y="7037"/>
                    <a:pt x="182050" y="4178"/>
                  </a:cubicBezTo>
                  <a:cubicBezTo>
                    <a:pt x="187144" y="1319"/>
                    <a:pt x="192680" y="0"/>
                    <a:pt x="198882" y="0"/>
                  </a:cubicBezTo>
                  <a:lnTo>
                    <a:pt x="251370" y="0"/>
                  </a:lnTo>
                  <a:lnTo>
                    <a:pt x="251370" y="199670"/>
                  </a:lnTo>
                  <a:lnTo>
                    <a:pt x="214163" y="199670"/>
                  </a:lnTo>
                  <a:lnTo>
                    <a:pt x="214163" y="36943"/>
                  </a:lnTo>
                  <a:lnTo>
                    <a:pt x="200210" y="36943"/>
                  </a:lnTo>
                  <a:lnTo>
                    <a:pt x="147722" y="120286"/>
                  </a:lnTo>
                  <a:cubicBezTo>
                    <a:pt x="142628" y="128202"/>
                    <a:pt x="135319" y="132161"/>
                    <a:pt x="126017" y="132380"/>
                  </a:cubicBezTo>
                  <a:cubicBezTo>
                    <a:pt x="117159" y="132380"/>
                    <a:pt x="109850" y="128422"/>
                    <a:pt x="104092" y="120286"/>
                  </a:cubicBezTo>
                  <a:lnTo>
                    <a:pt x="51160" y="36943"/>
                  </a:lnTo>
                  <a:lnTo>
                    <a:pt x="37207" y="36943"/>
                  </a:lnTo>
                  <a:lnTo>
                    <a:pt x="37207" y="199670"/>
                  </a:lnTo>
                  <a:lnTo>
                    <a:pt x="0" y="199670"/>
                  </a:lnTo>
                  <a:lnTo>
                    <a:pt x="0" y="0"/>
                  </a:lnTo>
                  <a:lnTo>
                    <a:pt x="52710" y="0"/>
                  </a:lnTo>
                  <a:cubicBezTo>
                    <a:pt x="58690" y="0"/>
                    <a:pt x="64227" y="1319"/>
                    <a:pt x="69542" y="4178"/>
                  </a:cubicBezTo>
                  <a:cubicBezTo>
                    <a:pt x="74636" y="7037"/>
                    <a:pt x="78844" y="10995"/>
                    <a:pt x="81945" y="16053"/>
                  </a:cubicBezTo>
                  <a:lnTo>
                    <a:pt x="125796" y="85322"/>
                  </a:lnTo>
                  <a:lnTo>
                    <a:pt x="169426" y="16053"/>
                  </a:lnTo>
                  <a:close/>
                </a:path>
              </a:pathLst>
            </a:custGeom>
            <a:solidFill>
              <a:schemeClr val="bg1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0FF513B6-3E29-39EC-B9B2-CFBF5EF1F36A}"/>
                </a:ext>
              </a:extLst>
            </p:cNvPr>
            <p:cNvSpPr/>
            <p:nvPr/>
          </p:nvSpPr>
          <p:spPr>
            <a:xfrm>
              <a:off x="1270914" y="6285174"/>
              <a:ext cx="243840" cy="199890"/>
            </a:xfrm>
            <a:custGeom>
              <a:avLst/>
              <a:gdLst>
                <a:gd name="connsiteX0" fmla="*/ 191130 w 243840"/>
                <a:gd name="connsiteY0" fmla="*/ 0 h 199890"/>
                <a:gd name="connsiteX1" fmla="*/ 174963 w 243840"/>
                <a:gd name="connsiteY1" fmla="*/ 5058 h 199890"/>
                <a:gd name="connsiteX2" fmla="*/ 161896 w 243840"/>
                <a:gd name="connsiteY2" fmla="*/ 16273 h 199890"/>
                <a:gd name="connsiteX3" fmla="*/ 0 w 243840"/>
                <a:gd name="connsiteY3" fmla="*/ 191974 h 199890"/>
                <a:gd name="connsiteX4" fmla="*/ 6866 w 243840"/>
                <a:gd name="connsiteY4" fmla="*/ 199670 h 199890"/>
                <a:gd name="connsiteX5" fmla="*/ 38093 w 243840"/>
                <a:gd name="connsiteY5" fmla="*/ 199670 h 199890"/>
                <a:gd name="connsiteX6" fmla="*/ 192680 w 243840"/>
                <a:gd name="connsiteY6" fmla="*/ 37163 h 199890"/>
                <a:gd name="connsiteX7" fmla="*/ 206633 w 243840"/>
                <a:gd name="connsiteY7" fmla="*/ 37163 h 199890"/>
                <a:gd name="connsiteX8" fmla="*/ 206633 w 243840"/>
                <a:gd name="connsiteY8" fmla="*/ 199890 h 199890"/>
                <a:gd name="connsiteX9" fmla="*/ 243840 w 243840"/>
                <a:gd name="connsiteY9" fmla="*/ 199890 h 199890"/>
                <a:gd name="connsiteX10" fmla="*/ 243840 w 243840"/>
                <a:gd name="connsiteY10" fmla="*/ 220 h 199890"/>
                <a:gd name="connsiteX11" fmla="*/ 191130 w 243840"/>
                <a:gd name="connsiteY11" fmla="*/ 220 h 199890"/>
                <a:gd name="connsiteX12" fmla="*/ 191130 w 243840"/>
                <a:gd name="connsiteY12" fmla="*/ 0 h 19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840" h="199890">
                  <a:moveTo>
                    <a:pt x="191130" y="0"/>
                  </a:moveTo>
                  <a:cubicBezTo>
                    <a:pt x="185150" y="0"/>
                    <a:pt x="179835" y="1979"/>
                    <a:pt x="174963" y="5058"/>
                  </a:cubicBezTo>
                  <a:cubicBezTo>
                    <a:pt x="169647" y="8136"/>
                    <a:pt x="168761" y="9236"/>
                    <a:pt x="161896" y="16273"/>
                  </a:cubicBezTo>
                  <a:lnTo>
                    <a:pt x="0" y="191974"/>
                  </a:lnTo>
                  <a:lnTo>
                    <a:pt x="6866" y="199670"/>
                  </a:lnTo>
                  <a:lnTo>
                    <a:pt x="38093" y="199670"/>
                  </a:lnTo>
                  <a:lnTo>
                    <a:pt x="192680" y="37163"/>
                  </a:lnTo>
                  <a:lnTo>
                    <a:pt x="206633" y="37163"/>
                  </a:lnTo>
                  <a:lnTo>
                    <a:pt x="206633" y="199890"/>
                  </a:lnTo>
                  <a:lnTo>
                    <a:pt x="243840" y="199890"/>
                  </a:lnTo>
                  <a:lnTo>
                    <a:pt x="243840" y="220"/>
                  </a:lnTo>
                  <a:lnTo>
                    <a:pt x="191130" y="220"/>
                  </a:lnTo>
                  <a:lnTo>
                    <a:pt x="191130" y="0"/>
                  </a:lnTo>
                  <a:close/>
                </a:path>
              </a:pathLst>
            </a:custGeom>
            <a:solidFill>
              <a:schemeClr val="bg1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4302F513-264B-7680-4FE1-45802A9AF303}"/>
                </a:ext>
              </a:extLst>
            </p:cNvPr>
            <p:cNvSpPr/>
            <p:nvPr/>
          </p:nvSpPr>
          <p:spPr>
            <a:xfrm>
              <a:off x="1111676" y="6285395"/>
              <a:ext cx="224793" cy="199670"/>
            </a:xfrm>
            <a:custGeom>
              <a:avLst/>
              <a:gdLst>
                <a:gd name="connsiteX0" fmla="*/ 187587 w 224793"/>
                <a:gd name="connsiteY0" fmla="*/ 24849 h 199670"/>
                <a:gd name="connsiteX1" fmla="*/ 187587 w 224793"/>
                <a:gd name="connsiteY1" fmla="*/ 0 h 199670"/>
                <a:gd name="connsiteX2" fmla="*/ 224794 w 224793"/>
                <a:gd name="connsiteY2" fmla="*/ 0 h 199670"/>
                <a:gd name="connsiteX3" fmla="*/ 224794 w 224793"/>
                <a:gd name="connsiteY3" fmla="*/ 25948 h 199670"/>
                <a:gd name="connsiteX4" fmla="*/ 215271 w 224793"/>
                <a:gd name="connsiteY4" fmla="*/ 49698 h 199670"/>
                <a:gd name="connsiteX5" fmla="*/ 131111 w 224793"/>
                <a:gd name="connsiteY5" fmla="*/ 140957 h 199670"/>
                <a:gd name="connsiteX6" fmla="*/ 130890 w 224793"/>
                <a:gd name="connsiteY6" fmla="*/ 199670 h 199670"/>
                <a:gd name="connsiteX7" fmla="*/ 93683 w 224793"/>
                <a:gd name="connsiteY7" fmla="*/ 199670 h 199670"/>
                <a:gd name="connsiteX8" fmla="*/ 93683 w 224793"/>
                <a:gd name="connsiteY8" fmla="*/ 140957 h 199670"/>
                <a:gd name="connsiteX9" fmla="*/ 9523 w 224793"/>
                <a:gd name="connsiteY9" fmla="*/ 49698 h 199670"/>
                <a:gd name="connsiteX10" fmla="*/ 0 w 224793"/>
                <a:gd name="connsiteY10" fmla="*/ 25948 h 199670"/>
                <a:gd name="connsiteX11" fmla="*/ 0 w 224793"/>
                <a:gd name="connsiteY11" fmla="*/ 0 h 199670"/>
                <a:gd name="connsiteX12" fmla="*/ 37207 w 224793"/>
                <a:gd name="connsiteY12" fmla="*/ 0 h 199670"/>
                <a:gd name="connsiteX13" fmla="*/ 37207 w 224793"/>
                <a:gd name="connsiteY13" fmla="*/ 24849 h 199670"/>
                <a:gd name="connsiteX14" fmla="*/ 112508 w 224793"/>
                <a:gd name="connsiteY14" fmla="*/ 106432 h 199670"/>
                <a:gd name="connsiteX15" fmla="*/ 187587 w 224793"/>
                <a:gd name="connsiteY15" fmla="*/ 24849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4793" h="199670">
                  <a:moveTo>
                    <a:pt x="187587" y="24849"/>
                  </a:moveTo>
                  <a:lnTo>
                    <a:pt x="187587" y="0"/>
                  </a:lnTo>
                  <a:lnTo>
                    <a:pt x="224794" y="0"/>
                  </a:lnTo>
                  <a:lnTo>
                    <a:pt x="224794" y="25948"/>
                  </a:lnTo>
                  <a:cubicBezTo>
                    <a:pt x="224794" y="34744"/>
                    <a:pt x="221693" y="42661"/>
                    <a:pt x="215271" y="49698"/>
                  </a:cubicBezTo>
                  <a:lnTo>
                    <a:pt x="131111" y="140957"/>
                  </a:lnTo>
                  <a:lnTo>
                    <a:pt x="130890" y="199670"/>
                  </a:lnTo>
                  <a:lnTo>
                    <a:pt x="93683" y="199670"/>
                  </a:lnTo>
                  <a:lnTo>
                    <a:pt x="93683" y="140957"/>
                  </a:lnTo>
                  <a:lnTo>
                    <a:pt x="9523" y="49698"/>
                  </a:lnTo>
                  <a:cubicBezTo>
                    <a:pt x="3101" y="42661"/>
                    <a:pt x="0" y="34744"/>
                    <a:pt x="0" y="25948"/>
                  </a:cubicBezTo>
                  <a:lnTo>
                    <a:pt x="0" y="0"/>
                  </a:lnTo>
                  <a:lnTo>
                    <a:pt x="37207" y="0"/>
                  </a:lnTo>
                  <a:lnTo>
                    <a:pt x="37207" y="24849"/>
                  </a:lnTo>
                  <a:lnTo>
                    <a:pt x="112508" y="106432"/>
                  </a:lnTo>
                  <a:lnTo>
                    <a:pt x="187587" y="24849"/>
                  </a:lnTo>
                  <a:close/>
                </a:path>
              </a:pathLst>
            </a:custGeom>
            <a:solidFill>
              <a:schemeClr val="bg1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9541B0E7-94E0-1D3E-E062-BFEC5F749BEB}"/>
                </a:ext>
              </a:extLst>
            </p:cNvPr>
            <p:cNvSpPr/>
            <p:nvPr/>
          </p:nvSpPr>
          <p:spPr>
            <a:xfrm>
              <a:off x="1535794" y="6285395"/>
              <a:ext cx="226122" cy="199670"/>
            </a:xfrm>
            <a:custGeom>
              <a:avLst/>
              <a:gdLst>
                <a:gd name="connsiteX0" fmla="*/ 182714 w 226122"/>
                <a:gd name="connsiteY0" fmla="*/ 199450 h 199670"/>
                <a:gd name="connsiteX1" fmla="*/ 43408 w 226122"/>
                <a:gd name="connsiteY1" fmla="*/ 199670 h 199670"/>
                <a:gd name="connsiteX2" fmla="*/ 17718 w 226122"/>
                <a:gd name="connsiteY2" fmla="*/ 188235 h 199670"/>
                <a:gd name="connsiteX3" fmla="*/ 8859 w 226122"/>
                <a:gd name="connsiteY3" fmla="*/ 178560 h 199670"/>
                <a:gd name="connsiteX4" fmla="*/ 0 w 226122"/>
                <a:gd name="connsiteY4" fmla="*/ 155470 h 199670"/>
                <a:gd name="connsiteX5" fmla="*/ 0 w 226122"/>
                <a:gd name="connsiteY5" fmla="*/ 0 h 199670"/>
                <a:gd name="connsiteX6" fmla="*/ 37207 w 226122"/>
                <a:gd name="connsiteY6" fmla="*/ 0 h 199670"/>
                <a:gd name="connsiteX7" fmla="*/ 37207 w 226122"/>
                <a:gd name="connsiteY7" fmla="*/ 38483 h 199670"/>
                <a:gd name="connsiteX8" fmla="*/ 182714 w 226122"/>
                <a:gd name="connsiteY8" fmla="*/ 38483 h 199670"/>
                <a:gd name="connsiteX9" fmla="*/ 208405 w 226122"/>
                <a:gd name="connsiteY9" fmla="*/ 49918 h 199670"/>
                <a:gd name="connsiteX10" fmla="*/ 217264 w 226122"/>
                <a:gd name="connsiteY10" fmla="*/ 59593 h 199670"/>
                <a:gd name="connsiteX11" fmla="*/ 226123 w 226122"/>
                <a:gd name="connsiteY11" fmla="*/ 82683 h 199670"/>
                <a:gd name="connsiteX12" fmla="*/ 226123 w 226122"/>
                <a:gd name="connsiteY12" fmla="*/ 155470 h 199670"/>
                <a:gd name="connsiteX13" fmla="*/ 217264 w 226122"/>
                <a:gd name="connsiteY13" fmla="*/ 178340 h 199670"/>
                <a:gd name="connsiteX14" fmla="*/ 208405 w 226122"/>
                <a:gd name="connsiteY14" fmla="*/ 188015 h 199670"/>
                <a:gd name="connsiteX15" fmla="*/ 182714 w 226122"/>
                <a:gd name="connsiteY15" fmla="*/ 199450 h 199670"/>
                <a:gd name="connsiteX16" fmla="*/ 181385 w 226122"/>
                <a:gd name="connsiteY16" fmla="*/ 75426 h 199670"/>
                <a:gd name="connsiteX17" fmla="*/ 37207 w 226122"/>
                <a:gd name="connsiteY17" fmla="*/ 75206 h 199670"/>
                <a:gd name="connsiteX18" fmla="*/ 37207 w 226122"/>
                <a:gd name="connsiteY18" fmla="*/ 154371 h 199670"/>
                <a:gd name="connsiteX19" fmla="*/ 44737 w 226122"/>
                <a:gd name="connsiteY19" fmla="*/ 162507 h 199670"/>
                <a:gd name="connsiteX20" fmla="*/ 181607 w 226122"/>
                <a:gd name="connsiteY20" fmla="*/ 162507 h 199670"/>
                <a:gd name="connsiteX21" fmla="*/ 189137 w 226122"/>
                <a:gd name="connsiteY21" fmla="*/ 154371 h 199670"/>
                <a:gd name="connsiteX22" fmla="*/ 189137 w 226122"/>
                <a:gd name="connsiteY22" fmla="*/ 83562 h 199670"/>
                <a:gd name="connsiteX23" fmla="*/ 181385 w 226122"/>
                <a:gd name="connsiteY23" fmla="*/ 75426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6122" h="199670">
                  <a:moveTo>
                    <a:pt x="182714" y="199450"/>
                  </a:moveTo>
                  <a:lnTo>
                    <a:pt x="43408" y="199670"/>
                  </a:lnTo>
                  <a:cubicBezTo>
                    <a:pt x="33664" y="199670"/>
                    <a:pt x="25248" y="195932"/>
                    <a:pt x="17718" y="188235"/>
                  </a:cubicBezTo>
                  <a:lnTo>
                    <a:pt x="8859" y="178560"/>
                  </a:lnTo>
                  <a:cubicBezTo>
                    <a:pt x="2879" y="171743"/>
                    <a:pt x="0" y="164046"/>
                    <a:pt x="0" y="155470"/>
                  </a:cubicBezTo>
                  <a:lnTo>
                    <a:pt x="0" y="0"/>
                  </a:lnTo>
                  <a:lnTo>
                    <a:pt x="37207" y="0"/>
                  </a:lnTo>
                  <a:lnTo>
                    <a:pt x="37207" y="38483"/>
                  </a:lnTo>
                  <a:lnTo>
                    <a:pt x="182714" y="38483"/>
                  </a:lnTo>
                  <a:cubicBezTo>
                    <a:pt x="192459" y="38483"/>
                    <a:pt x="200875" y="42221"/>
                    <a:pt x="208405" y="49918"/>
                  </a:cubicBezTo>
                  <a:lnTo>
                    <a:pt x="217264" y="59593"/>
                  </a:lnTo>
                  <a:cubicBezTo>
                    <a:pt x="223243" y="66410"/>
                    <a:pt x="226123" y="74107"/>
                    <a:pt x="226123" y="82683"/>
                  </a:cubicBezTo>
                  <a:lnTo>
                    <a:pt x="226123" y="155470"/>
                  </a:lnTo>
                  <a:cubicBezTo>
                    <a:pt x="226123" y="164046"/>
                    <a:pt x="223243" y="171743"/>
                    <a:pt x="217264" y="178340"/>
                  </a:cubicBezTo>
                  <a:lnTo>
                    <a:pt x="208405" y="188015"/>
                  </a:lnTo>
                  <a:cubicBezTo>
                    <a:pt x="200875" y="195492"/>
                    <a:pt x="192237" y="199450"/>
                    <a:pt x="182714" y="199450"/>
                  </a:cubicBezTo>
                  <a:close/>
                  <a:moveTo>
                    <a:pt x="181385" y="75426"/>
                  </a:moveTo>
                  <a:lnTo>
                    <a:pt x="37207" y="75206"/>
                  </a:lnTo>
                  <a:lnTo>
                    <a:pt x="37207" y="154371"/>
                  </a:lnTo>
                  <a:lnTo>
                    <a:pt x="44737" y="162507"/>
                  </a:lnTo>
                  <a:lnTo>
                    <a:pt x="181607" y="162507"/>
                  </a:lnTo>
                  <a:lnTo>
                    <a:pt x="189137" y="154371"/>
                  </a:lnTo>
                  <a:lnTo>
                    <a:pt x="189137" y="83562"/>
                  </a:lnTo>
                  <a:lnTo>
                    <a:pt x="181385" y="75426"/>
                  </a:lnTo>
                  <a:close/>
                </a:path>
              </a:pathLst>
            </a:custGeom>
            <a:solidFill>
              <a:schemeClr val="bg1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75A6EC18-B591-BFA8-DE4D-0E30ED72AAA5}"/>
                </a:ext>
              </a:extLst>
            </p:cNvPr>
            <p:cNvSpPr/>
            <p:nvPr/>
          </p:nvSpPr>
          <p:spPr>
            <a:xfrm>
              <a:off x="1783178" y="6285174"/>
              <a:ext cx="225236" cy="199890"/>
            </a:xfrm>
            <a:custGeom>
              <a:avLst/>
              <a:gdLst>
                <a:gd name="connsiteX0" fmla="*/ 17718 w 225236"/>
                <a:gd name="connsiteY0" fmla="*/ 11435 h 199890"/>
                <a:gd name="connsiteX1" fmla="*/ 43408 w 225236"/>
                <a:gd name="connsiteY1" fmla="*/ 0 h 199890"/>
                <a:gd name="connsiteX2" fmla="*/ 225237 w 225236"/>
                <a:gd name="connsiteY2" fmla="*/ 0 h 199890"/>
                <a:gd name="connsiteX3" fmla="*/ 225237 w 225236"/>
                <a:gd name="connsiteY3" fmla="*/ 36943 h 199890"/>
                <a:gd name="connsiteX4" fmla="*/ 44516 w 225236"/>
                <a:gd name="connsiteY4" fmla="*/ 36943 h 199890"/>
                <a:gd name="connsiteX5" fmla="*/ 37207 w 225236"/>
                <a:gd name="connsiteY5" fmla="*/ 45080 h 199890"/>
                <a:gd name="connsiteX6" fmla="*/ 37207 w 225236"/>
                <a:gd name="connsiteY6" fmla="*/ 154810 h 199890"/>
                <a:gd name="connsiteX7" fmla="*/ 44737 w 225236"/>
                <a:gd name="connsiteY7" fmla="*/ 162947 h 199890"/>
                <a:gd name="connsiteX8" fmla="*/ 225237 w 225236"/>
                <a:gd name="connsiteY8" fmla="*/ 162947 h 199890"/>
                <a:gd name="connsiteX9" fmla="*/ 225237 w 225236"/>
                <a:gd name="connsiteY9" fmla="*/ 199890 h 199890"/>
                <a:gd name="connsiteX10" fmla="*/ 43630 w 225236"/>
                <a:gd name="connsiteY10" fmla="*/ 199890 h 199890"/>
                <a:gd name="connsiteX11" fmla="*/ 17939 w 225236"/>
                <a:gd name="connsiteY11" fmla="*/ 188455 h 199890"/>
                <a:gd name="connsiteX12" fmla="*/ 9080 w 225236"/>
                <a:gd name="connsiteY12" fmla="*/ 178560 h 199890"/>
                <a:gd name="connsiteX13" fmla="*/ 221 w 225236"/>
                <a:gd name="connsiteY13" fmla="*/ 155690 h 199890"/>
                <a:gd name="connsiteX14" fmla="*/ 0 w 225236"/>
                <a:gd name="connsiteY14" fmla="*/ 43760 h 199890"/>
                <a:gd name="connsiteX15" fmla="*/ 8859 w 225236"/>
                <a:gd name="connsiteY15" fmla="*/ 20671 h 199890"/>
                <a:gd name="connsiteX16" fmla="*/ 17718 w 225236"/>
                <a:gd name="connsiteY16" fmla="*/ 11435 h 19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5236" h="199890">
                  <a:moveTo>
                    <a:pt x="17718" y="11435"/>
                  </a:moveTo>
                  <a:cubicBezTo>
                    <a:pt x="25026" y="3958"/>
                    <a:pt x="33664" y="0"/>
                    <a:pt x="43408" y="0"/>
                  </a:cubicBezTo>
                  <a:lnTo>
                    <a:pt x="225237" y="0"/>
                  </a:lnTo>
                  <a:lnTo>
                    <a:pt x="225237" y="36943"/>
                  </a:lnTo>
                  <a:lnTo>
                    <a:pt x="44516" y="36943"/>
                  </a:lnTo>
                  <a:lnTo>
                    <a:pt x="37207" y="45080"/>
                  </a:lnTo>
                  <a:lnTo>
                    <a:pt x="37207" y="154810"/>
                  </a:lnTo>
                  <a:lnTo>
                    <a:pt x="44737" y="162947"/>
                  </a:lnTo>
                  <a:lnTo>
                    <a:pt x="225237" y="162947"/>
                  </a:lnTo>
                  <a:lnTo>
                    <a:pt x="225237" y="199890"/>
                  </a:lnTo>
                  <a:lnTo>
                    <a:pt x="43630" y="199890"/>
                  </a:lnTo>
                  <a:cubicBezTo>
                    <a:pt x="33885" y="199890"/>
                    <a:pt x="25248" y="196152"/>
                    <a:pt x="17939" y="188455"/>
                  </a:cubicBezTo>
                  <a:lnTo>
                    <a:pt x="9080" y="178560"/>
                  </a:lnTo>
                  <a:cubicBezTo>
                    <a:pt x="3322" y="171963"/>
                    <a:pt x="443" y="164486"/>
                    <a:pt x="221" y="155690"/>
                  </a:cubicBezTo>
                  <a:lnTo>
                    <a:pt x="0" y="43760"/>
                  </a:lnTo>
                  <a:cubicBezTo>
                    <a:pt x="0" y="34964"/>
                    <a:pt x="3101" y="27268"/>
                    <a:pt x="8859" y="20671"/>
                  </a:cubicBezTo>
                  <a:lnTo>
                    <a:pt x="17718" y="11435"/>
                  </a:lnTo>
                  <a:close/>
                </a:path>
              </a:pathLst>
            </a:custGeom>
            <a:solidFill>
              <a:schemeClr val="bg1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DAB9A31E-2B22-7292-505C-7CE0D7357749}"/>
                </a:ext>
              </a:extLst>
            </p:cNvPr>
            <p:cNvSpPr/>
            <p:nvPr/>
          </p:nvSpPr>
          <p:spPr>
            <a:xfrm>
              <a:off x="864735" y="6285174"/>
              <a:ext cx="225679" cy="199670"/>
            </a:xfrm>
            <a:custGeom>
              <a:avLst/>
              <a:gdLst>
                <a:gd name="connsiteX0" fmla="*/ 225680 w 225679"/>
                <a:gd name="connsiteY0" fmla="*/ 199670 h 199670"/>
                <a:gd name="connsiteX1" fmla="*/ 187587 w 225679"/>
                <a:gd name="connsiteY1" fmla="*/ 199670 h 199670"/>
                <a:gd name="connsiteX2" fmla="*/ 187365 w 225679"/>
                <a:gd name="connsiteY2" fmla="*/ 38043 h 199670"/>
                <a:gd name="connsiteX3" fmla="*/ 38315 w 225679"/>
                <a:gd name="connsiteY3" fmla="*/ 38043 h 199670"/>
                <a:gd name="connsiteX4" fmla="*/ 38315 w 225679"/>
                <a:gd name="connsiteY4" fmla="*/ 199670 h 199670"/>
                <a:gd name="connsiteX5" fmla="*/ 0 w 225679"/>
                <a:gd name="connsiteY5" fmla="*/ 199670 h 199670"/>
                <a:gd name="connsiteX6" fmla="*/ 0 w 225679"/>
                <a:gd name="connsiteY6" fmla="*/ 0 h 199670"/>
                <a:gd name="connsiteX7" fmla="*/ 225680 w 225679"/>
                <a:gd name="connsiteY7" fmla="*/ 0 h 199670"/>
                <a:gd name="connsiteX8" fmla="*/ 225680 w 225679"/>
                <a:gd name="connsiteY8" fmla="*/ 199670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679" h="199670">
                  <a:moveTo>
                    <a:pt x="225680" y="199670"/>
                  </a:moveTo>
                  <a:lnTo>
                    <a:pt x="187587" y="199670"/>
                  </a:lnTo>
                  <a:lnTo>
                    <a:pt x="187365" y="38043"/>
                  </a:lnTo>
                  <a:lnTo>
                    <a:pt x="38315" y="38043"/>
                  </a:lnTo>
                  <a:lnTo>
                    <a:pt x="38315" y="199670"/>
                  </a:lnTo>
                  <a:lnTo>
                    <a:pt x="0" y="199670"/>
                  </a:lnTo>
                  <a:lnTo>
                    <a:pt x="0" y="0"/>
                  </a:lnTo>
                  <a:lnTo>
                    <a:pt x="225680" y="0"/>
                  </a:lnTo>
                  <a:lnTo>
                    <a:pt x="225680" y="199670"/>
                  </a:lnTo>
                  <a:close/>
                </a:path>
              </a:pathLst>
            </a:custGeom>
            <a:solidFill>
              <a:schemeClr val="bg1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0C2EFB80-390A-01B7-D8CF-3A41A49BBCAE}"/>
                </a:ext>
              </a:extLst>
            </p:cNvPr>
            <p:cNvSpPr/>
            <p:nvPr/>
          </p:nvSpPr>
          <p:spPr>
            <a:xfrm>
              <a:off x="2052266" y="6282756"/>
              <a:ext cx="230994" cy="204727"/>
            </a:xfrm>
            <a:custGeom>
              <a:avLst/>
              <a:gdLst>
                <a:gd name="connsiteX0" fmla="*/ 230995 w 230994"/>
                <a:gd name="connsiteY0" fmla="*/ 0 h 204727"/>
                <a:gd name="connsiteX1" fmla="*/ 0 w 230994"/>
                <a:gd name="connsiteY1" fmla="*/ 0 h 204727"/>
                <a:gd name="connsiteX2" fmla="*/ 0 w 230994"/>
                <a:gd name="connsiteY2" fmla="*/ 204728 h 204727"/>
                <a:gd name="connsiteX3" fmla="*/ 230995 w 230994"/>
                <a:gd name="connsiteY3" fmla="*/ 204728 h 204727"/>
                <a:gd name="connsiteX4" fmla="*/ 230995 w 230994"/>
                <a:gd name="connsiteY4" fmla="*/ 0 h 2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994" h="204727">
                  <a:moveTo>
                    <a:pt x="230995" y="0"/>
                  </a:moveTo>
                  <a:lnTo>
                    <a:pt x="0" y="0"/>
                  </a:lnTo>
                  <a:lnTo>
                    <a:pt x="0" y="204728"/>
                  </a:lnTo>
                  <a:lnTo>
                    <a:pt x="230995" y="204728"/>
                  </a:lnTo>
                  <a:lnTo>
                    <a:pt x="230995" y="0"/>
                  </a:lnTo>
                  <a:close/>
                </a:path>
              </a:pathLst>
            </a:custGeom>
            <a:solidFill>
              <a:srgbClr val="24C6FF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9" name="Текст 4">
            <a:extLst>
              <a:ext uri="{FF2B5EF4-FFF2-40B4-BE49-F238E27FC236}">
                <a16:creationId xmlns:a16="http://schemas.microsoft.com/office/drawing/2014/main" id="{D6B44990-C0EA-3F0D-3225-14DB3AF5EA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4573" y="3210636"/>
            <a:ext cx="4790440" cy="1948739"/>
          </a:xfrm>
        </p:spPr>
        <p:txBody>
          <a:bodyPr wrap="square">
            <a:spAutoFit/>
          </a:bodyPr>
          <a:lstStyle>
            <a:lvl1pPr>
              <a:defRPr b="0" i="0">
                <a:solidFill>
                  <a:schemeClr val="bg1"/>
                </a:solidFill>
              </a:defRPr>
            </a:lvl1pPr>
            <a:lvl2pPr>
              <a:defRPr b="0" i="0"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</a:defRPr>
            </a:lvl3pPr>
            <a:lvl4pPr>
              <a:defRPr b="0" i="0">
                <a:solidFill>
                  <a:schemeClr val="bg1"/>
                </a:solidFill>
              </a:defRPr>
            </a:lvl4pPr>
            <a:lvl5pP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8138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967DAA7E-0241-61ED-141C-9B0DB45F0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867" y="1257183"/>
            <a:ext cx="10558464" cy="18461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BB334E0-74EE-75F1-F001-0892BB791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756" y="5810158"/>
            <a:ext cx="10558463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7F6DD45-7CC8-3FE9-31A0-089DEB200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10191" y="6279303"/>
            <a:ext cx="245259" cy="215444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400" b="0" i="0" spc="-200" baseline="0">
                <a:solidFill>
                  <a:schemeClr val="tx1"/>
                </a:solidFill>
                <a:latin typeface="Decima Mono Cyr Small Space" panose="02000509000000020004" pitchFamily="49" charset="0"/>
              </a:defRPr>
            </a:lvl1pPr>
          </a:lstStyle>
          <a:p>
            <a:fld id="{625F2B14-0F4E-7447-8F4C-B54579D47C29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4778CB5-CA53-2ADC-AC30-4EB53B63A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7" y="332475"/>
            <a:ext cx="10537825" cy="6574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9925273-66A8-1418-2E00-1641676E72D8}"/>
              </a:ext>
            </a:extLst>
          </p:cNvPr>
          <p:cNvGrpSpPr/>
          <p:nvPr userDrawn="1"/>
        </p:nvGrpSpPr>
        <p:grpSpPr>
          <a:xfrm>
            <a:off x="345162" y="6282756"/>
            <a:ext cx="1938098" cy="204727"/>
            <a:chOff x="345162" y="6282756"/>
            <a:chExt cx="1938098" cy="204727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1BFC262A-E75E-8CD5-F624-C9DBEAD12A1E}"/>
                </a:ext>
              </a:extLst>
            </p:cNvPr>
            <p:cNvSpPr/>
            <p:nvPr/>
          </p:nvSpPr>
          <p:spPr>
            <a:xfrm>
              <a:off x="345162" y="6285395"/>
              <a:ext cx="225901" cy="199670"/>
            </a:xfrm>
            <a:custGeom>
              <a:avLst/>
              <a:gdLst>
                <a:gd name="connsiteX0" fmla="*/ 51381 w 225901"/>
                <a:gd name="connsiteY0" fmla="*/ 162727 h 199670"/>
                <a:gd name="connsiteX1" fmla="*/ 143957 w 225901"/>
                <a:gd name="connsiteY1" fmla="*/ 16053 h 199670"/>
                <a:gd name="connsiteX2" fmla="*/ 156580 w 225901"/>
                <a:gd name="connsiteY2" fmla="*/ 4178 h 199670"/>
                <a:gd name="connsiteX3" fmla="*/ 173412 w 225901"/>
                <a:gd name="connsiteY3" fmla="*/ 0 h 199670"/>
                <a:gd name="connsiteX4" fmla="*/ 225901 w 225901"/>
                <a:gd name="connsiteY4" fmla="*/ 0 h 199670"/>
                <a:gd name="connsiteX5" fmla="*/ 225901 w 225901"/>
                <a:gd name="connsiteY5" fmla="*/ 199670 h 199670"/>
                <a:gd name="connsiteX6" fmla="*/ 188694 w 225901"/>
                <a:gd name="connsiteY6" fmla="*/ 199670 h 199670"/>
                <a:gd name="connsiteX7" fmla="*/ 188694 w 225901"/>
                <a:gd name="connsiteY7" fmla="*/ 36943 h 199670"/>
                <a:gd name="connsiteX8" fmla="*/ 174741 w 225901"/>
                <a:gd name="connsiteY8" fmla="*/ 36943 h 199670"/>
                <a:gd name="connsiteX9" fmla="*/ 82166 w 225901"/>
                <a:gd name="connsiteY9" fmla="*/ 183617 h 199670"/>
                <a:gd name="connsiteX10" fmla="*/ 69542 w 225901"/>
                <a:gd name="connsiteY10" fmla="*/ 195492 h 199670"/>
                <a:gd name="connsiteX11" fmla="*/ 52710 w 225901"/>
                <a:gd name="connsiteY11" fmla="*/ 199670 h 199670"/>
                <a:gd name="connsiteX12" fmla="*/ 221 w 225901"/>
                <a:gd name="connsiteY12" fmla="*/ 199670 h 199670"/>
                <a:gd name="connsiteX13" fmla="*/ 0 w 225901"/>
                <a:gd name="connsiteY13" fmla="*/ 440 h 199670"/>
                <a:gd name="connsiteX14" fmla="*/ 37207 w 225901"/>
                <a:gd name="connsiteY14" fmla="*/ 440 h 199670"/>
                <a:gd name="connsiteX15" fmla="*/ 37429 w 225901"/>
                <a:gd name="connsiteY15" fmla="*/ 162727 h 199670"/>
                <a:gd name="connsiteX16" fmla="*/ 51381 w 225901"/>
                <a:gd name="connsiteY16" fmla="*/ 162727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5901" h="199670">
                  <a:moveTo>
                    <a:pt x="51381" y="162727"/>
                  </a:moveTo>
                  <a:lnTo>
                    <a:pt x="143957" y="16053"/>
                  </a:lnTo>
                  <a:cubicBezTo>
                    <a:pt x="147279" y="10995"/>
                    <a:pt x="151487" y="7037"/>
                    <a:pt x="156580" y="4178"/>
                  </a:cubicBezTo>
                  <a:cubicBezTo>
                    <a:pt x="161674" y="1319"/>
                    <a:pt x="167211" y="0"/>
                    <a:pt x="173412" y="0"/>
                  </a:cubicBezTo>
                  <a:lnTo>
                    <a:pt x="225901" y="0"/>
                  </a:lnTo>
                  <a:lnTo>
                    <a:pt x="225901" y="199670"/>
                  </a:lnTo>
                  <a:lnTo>
                    <a:pt x="188694" y="199670"/>
                  </a:lnTo>
                  <a:lnTo>
                    <a:pt x="188694" y="36943"/>
                  </a:lnTo>
                  <a:lnTo>
                    <a:pt x="174741" y="36943"/>
                  </a:lnTo>
                  <a:lnTo>
                    <a:pt x="82166" y="183617"/>
                  </a:lnTo>
                  <a:cubicBezTo>
                    <a:pt x="78844" y="188675"/>
                    <a:pt x="74636" y="192633"/>
                    <a:pt x="69542" y="195492"/>
                  </a:cubicBezTo>
                  <a:cubicBezTo>
                    <a:pt x="64448" y="198351"/>
                    <a:pt x="58911" y="199670"/>
                    <a:pt x="52710" y="199670"/>
                  </a:cubicBezTo>
                  <a:lnTo>
                    <a:pt x="221" y="199670"/>
                  </a:lnTo>
                  <a:lnTo>
                    <a:pt x="0" y="440"/>
                  </a:lnTo>
                  <a:lnTo>
                    <a:pt x="37207" y="440"/>
                  </a:lnTo>
                  <a:lnTo>
                    <a:pt x="37429" y="162727"/>
                  </a:lnTo>
                  <a:lnTo>
                    <a:pt x="51381" y="162727"/>
                  </a:lnTo>
                  <a:close/>
                </a:path>
              </a:pathLst>
            </a:custGeom>
            <a:solidFill>
              <a:schemeClr val="tx2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FCB68808-6A0C-8562-C332-F4545B6EFC20}"/>
                </a:ext>
              </a:extLst>
            </p:cNvPr>
            <p:cNvSpPr/>
            <p:nvPr/>
          </p:nvSpPr>
          <p:spPr>
            <a:xfrm>
              <a:off x="592103" y="6285395"/>
              <a:ext cx="251370" cy="199670"/>
            </a:xfrm>
            <a:custGeom>
              <a:avLst/>
              <a:gdLst>
                <a:gd name="connsiteX0" fmla="*/ 169426 w 251370"/>
                <a:gd name="connsiteY0" fmla="*/ 16053 h 199670"/>
                <a:gd name="connsiteX1" fmla="*/ 182050 w 251370"/>
                <a:gd name="connsiteY1" fmla="*/ 4178 h 199670"/>
                <a:gd name="connsiteX2" fmla="*/ 198882 w 251370"/>
                <a:gd name="connsiteY2" fmla="*/ 0 h 199670"/>
                <a:gd name="connsiteX3" fmla="*/ 251370 w 251370"/>
                <a:gd name="connsiteY3" fmla="*/ 0 h 199670"/>
                <a:gd name="connsiteX4" fmla="*/ 251370 w 251370"/>
                <a:gd name="connsiteY4" fmla="*/ 199670 h 199670"/>
                <a:gd name="connsiteX5" fmla="*/ 214163 w 251370"/>
                <a:gd name="connsiteY5" fmla="*/ 199670 h 199670"/>
                <a:gd name="connsiteX6" fmla="*/ 214163 w 251370"/>
                <a:gd name="connsiteY6" fmla="*/ 36943 h 199670"/>
                <a:gd name="connsiteX7" fmla="*/ 200210 w 251370"/>
                <a:gd name="connsiteY7" fmla="*/ 36943 h 199670"/>
                <a:gd name="connsiteX8" fmla="*/ 147722 w 251370"/>
                <a:gd name="connsiteY8" fmla="*/ 120286 h 199670"/>
                <a:gd name="connsiteX9" fmla="*/ 126017 w 251370"/>
                <a:gd name="connsiteY9" fmla="*/ 132380 h 199670"/>
                <a:gd name="connsiteX10" fmla="*/ 104092 w 251370"/>
                <a:gd name="connsiteY10" fmla="*/ 120286 h 199670"/>
                <a:gd name="connsiteX11" fmla="*/ 51160 w 251370"/>
                <a:gd name="connsiteY11" fmla="*/ 36943 h 199670"/>
                <a:gd name="connsiteX12" fmla="*/ 37207 w 251370"/>
                <a:gd name="connsiteY12" fmla="*/ 36943 h 199670"/>
                <a:gd name="connsiteX13" fmla="*/ 37207 w 251370"/>
                <a:gd name="connsiteY13" fmla="*/ 199670 h 199670"/>
                <a:gd name="connsiteX14" fmla="*/ 0 w 251370"/>
                <a:gd name="connsiteY14" fmla="*/ 199670 h 199670"/>
                <a:gd name="connsiteX15" fmla="*/ 0 w 251370"/>
                <a:gd name="connsiteY15" fmla="*/ 0 h 199670"/>
                <a:gd name="connsiteX16" fmla="*/ 52710 w 251370"/>
                <a:gd name="connsiteY16" fmla="*/ 0 h 199670"/>
                <a:gd name="connsiteX17" fmla="*/ 69542 w 251370"/>
                <a:gd name="connsiteY17" fmla="*/ 4178 h 199670"/>
                <a:gd name="connsiteX18" fmla="*/ 81945 w 251370"/>
                <a:gd name="connsiteY18" fmla="*/ 16053 h 199670"/>
                <a:gd name="connsiteX19" fmla="*/ 125796 w 251370"/>
                <a:gd name="connsiteY19" fmla="*/ 85322 h 199670"/>
                <a:gd name="connsiteX20" fmla="*/ 169426 w 251370"/>
                <a:gd name="connsiteY20" fmla="*/ 16053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1370" h="199670">
                  <a:moveTo>
                    <a:pt x="169426" y="16053"/>
                  </a:moveTo>
                  <a:cubicBezTo>
                    <a:pt x="172748" y="10995"/>
                    <a:pt x="176956" y="7037"/>
                    <a:pt x="182050" y="4178"/>
                  </a:cubicBezTo>
                  <a:cubicBezTo>
                    <a:pt x="187144" y="1319"/>
                    <a:pt x="192680" y="0"/>
                    <a:pt x="198882" y="0"/>
                  </a:cubicBezTo>
                  <a:lnTo>
                    <a:pt x="251370" y="0"/>
                  </a:lnTo>
                  <a:lnTo>
                    <a:pt x="251370" y="199670"/>
                  </a:lnTo>
                  <a:lnTo>
                    <a:pt x="214163" y="199670"/>
                  </a:lnTo>
                  <a:lnTo>
                    <a:pt x="214163" y="36943"/>
                  </a:lnTo>
                  <a:lnTo>
                    <a:pt x="200210" y="36943"/>
                  </a:lnTo>
                  <a:lnTo>
                    <a:pt x="147722" y="120286"/>
                  </a:lnTo>
                  <a:cubicBezTo>
                    <a:pt x="142628" y="128202"/>
                    <a:pt x="135319" y="132161"/>
                    <a:pt x="126017" y="132380"/>
                  </a:cubicBezTo>
                  <a:cubicBezTo>
                    <a:pt x="117159" y="132380"/>
                    <a:pt x="109850" y="128422"/>
                    <a:pt x="104092" y="120286"/>
                  </a:cubicBezTo>
                  <a:lnTo>
                    <a:pt x="51160" y="36943"/>
                  </a:lnTo>
                  <a:lnTo>
                    <a:pt x="37207" y="36943"/>
                  </a:lnTo>
                  <a:lnTo>
                    <a:pt x="37207" y="199670"/>
                  </a:lnTo>
                  <a:lnTo>
                    <a:pt x="0" y="199670"/>
                  </a:lnTo>
                  <a:lnTo>
                    <a:pt x="0" y="0"/>
                  </a:lnTo>
                  <a:lnTo>
                    <a:pt x="52710" y="0"/>
                  </a:lnTo>
                  <a:cubicBezTo>
                    <a:pt x="58690" y="0"/>
                    <a:pt x="64227" y="1319"/>
                    <a:pt x="69542" y="4178"/>
                  </a:cubicBezTo>
                  <a:cubicBezTo>
                    <a:pt x="74636" y="7037"/>
                    <a:pt x="78844" y="10995"/>
                    <a:pt x="81945" y="16053"/>
                  </a:cubicBezTo>
                  <a:lnTo>
                    <a:pt x="125796" y="85322"/>
                  </a:lnTo>
                  <a:lnTo>
                    <a:pt x="169426" y="16053"/>
                  </a:lnTo>
                  <a:close/>
                </a:path>
              </a:pathLst>
            </a:custGeom>
            <a:solidFill>
              <a:schemeClr val="tx2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A6F5FBA5-8024-F7FF-F8F5-35DA49FA47D0}"/>
                </a:ext>
              </a:extLst>
            </p:cNvPr>
            <p:cNvSpPr/>
            <p:nvPr/>
          </p:nvSpPr>
          <p:spPr>
            <a:xfrm>
              <a:off x="1270914" y="6285174"/>
              <a:ext cx="243840" cy="199890"/>
            </a:xfrm>
            <a:custGeom>
              <a:avLst/>
              <a:gdLst>
                <a:gd name="connsiteX0" fmla="*/ 191130 w 243840"/>
                <a:gd name="connsiteY0" fmla="*/ 0 h 199890"/>
                <a:gd name="connsiteX1" fmla="*/ 174963 w 243840"/>
                <a:gd name="connsiteY1" fmla="*/ 5058 h 199890"/>
                <a:gd name="connsiteX2" fmla="*/ 161896 w 243840"/>
                <a:gd name="connsiteY2" fmla="*/ 16273 h 199890"/>
                <a:gd name="connsiteX3" fmla="*/ 0 w 243840"/>
                <a:gd name="connsiteY3" fmla="*/ 191974 h 199890"/>
                <a:gd name="connsiteX4" fmla="*/ 6866 w 243840"/>
                <a:gd name="connsiteY4" fmla="*/ 199670 h 199890"/>
                <a:gd name="connsiteX5" fmla="*/ 38093 w 243840"/>
                <a:gd name="connsiteY5" fmla="*/ 199670 h 199890"/>
                <a:gd name="connsiteX6" fmla="*/ 192680 w 243840"/>
                <a:gd name="connsiteY6" fmla="*/ 37163 h 199890"/>
                <a:gd name="connsiteX7" fmla="*/ 206633 w 243840"/>
                <a:gd name="connsiteY7" fmla="*/ 37163 h 199890"/>
                <a:gd name="connsiteX8" fmla="*/ 206633 w 243840"/>
                <a:gd name="connsiteY8" fmla="*/ 199890 h 199890"/>
                <a:gd name="connsiteX9" fmla="*/ 243840 w 243840"/>
                <a:gd name="connsiteY9" fmla="*/ 199890 h 199890"/>
                <a:gd name="connsiteX10" fmla="*/ 243840 w 243840"/>
                <a:gd name="connsiteY10" fmla="*/ 220 h 199890"/>
                <a:gd name="connsiteX11" fmla="*/ 191130 w 243840"/>
                <a:gd name="connsiteY11" fmla="*/ 220 h 199890"/>
                <a:gd name="connsiteX12" fmla="*/ 191130 w 243840"/>
                <a:gd name="connsiteY12" fmla="*/ 0 h 19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840" h="199890">
                  <a:moveTo>
                    <a:pt x="191130" y="0"/>
                  </a:moveTo>
                  <a:cubicBezTo>
                    <a:pt x="185150" y="0"/>
                    <a:pt x="179835" y="1979"/>
                    <a:pt x="174963" y="5058"/>
                  </a:cubicBezTo>
                  <a:cubicBezTo>
                    <a:pt x="169647" y="8136"/>
                    <a:pt x="168761" y="9236"/>
                    <a:pt x="161896" y="16273"/>
                  </a:cubicBezTo>
                  <a:lnTo>
                    <a:pt x="0" y="191974"/>
                  </a:lnTo>
                  <a:lnTo>
                    <a:pt x="6866" y="199670"/>
                  </a:lnTo>
                  <a:lnTo>
                    <a:pt x="38093" y="199670"/>
                  </a:lnTo>
                  <a:lnTo>
                    <a:pt x="192680" y="37163"/>
                  </a:lnTo>
                  <a:lnTo>
                    <a:pt x="206633" y="37163"/>
                  </a:lnTo>
                  <a:lnTo>
                    <a:pt x="206633" y="199890"/>
                  </a:lnTo>
                  <a:lnTo>
                    <a:pt x="243840" y="199890"/>
                  </a:lnTo>
                  <a:lnTo>
                    <a:pt x="243840" y="220"/>
                  </a:lnTo>
                  <a:lnTo>
                    <a:pt x="191130" y="220"/>
                  </a:lnTo>
                  <a:lnTo>
                    <a:pt x="191130" y="0"/>
                  </a:lnTo>
                  <a:close/>
                </a:path>
              </a:pathLst>
            </a:custGeom>
            <a:solidFill>
              <a:schemeClr val="tx2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E87DAE50-FFE3-2F32-B1FD-460ABC36FB37}"/>
                </a:ext>
              </a:extLst>
            </p:cNvPr>
            <p:cNvSpPr/>
            <p:nvPr/>
          </p:nvSpPr>
          <p:spPr>
            <a:xfrm>
              <a:off x="1111676" y="6285395"/>
              <a:ext cx="224793" cy="199670"/>
            </a:xfrm>
            <a:custGeom>
              <a:avLst/>
              <a:gdLst>
                <a:gd name="connsiteX0" fmla="*/ 187587 w 224793"/>
                <a:gd name="connsiteY0" fmla="*/ 24849 h 199670"/>
                <a:gd name="connsiteX1" fmla="*/ 187587 w 224793"/>
                <a:gd name="connsiteY1" fmla="*/ 0 h 199670"/>
                <a:gd name="connsiteX2" fmla="*/ 224794 w 224793"/>
                <a:gd name="connsiteY2" fmla="*/ 0 h 199670"/>
                <a:gd name="connsiteX3" fmla="*/ 224794 w 224793"/>
                <a:gd name="connsiteY3" fmla="*/ 25948 h 199670"/>
                <a:gd name="connsiteX4" fmla="*/ 215271 w 224793"/>
                <a:gd name="connsiteY4" fmla="*/ 49698 h 199670"/>
                <a:gd name="connsiteX5" fmla="*/ 131111 w 224793"/>
                <a:gd name="connsiteY5" fmla="*/ 140957 h 199670"/>
                <a:gd name="connsiteX6" fmla="*/ 130890 w 224793"/>
                <a:gd name="connsiteY6" fmla="*/ 199670 h 199670"/>
                <a:gd name="connsiteX7" fmla="*/ 93683 w 224793"/>
                <a:gd name="connsiteY7" fmla="*/ 199670 h 199670"/>
                <a:gd name="connsiteX8" fmla="*/ 93683 w 224793"/>
                <a:gd name="connsiteY8" fmla="*/ 140957 h 199670"/>
                <a:gd name="connsiteX9" fmla="*/ 9523 w 224793"/>
                <a:gd name="connsiteY9" fmla="*/ 49698 h 199670"/>
                <a:gd name="connsiteX10" fmla="*/ 0 w 224793"/>
                <a:gd name="connsiteY10" fmla="*/ 25948 h 199670"/>
                <a:gd name="connsiteX11" fmla="*/ 0 w 224793"/>
                <a:gd name="connsiteY11" fmla="*/ 0 h 199670"/>
                <a:gd name="connsiteX12" fmla="*/ 37207 w 224793"/>
                <a:gd name="connsiteY12" fmla="*/ 0 h 199670"/>
                <a:gd name="connsiteX13" fmla="*/ 37207 w 224793"/>
                <a:gd name="connsiteY13" fmla="*/ 24849 h 199670"/>
                <a:gd name="connsiteX14" fmla="*/ 112508 w 224793"/>
                <a:gd name="connsiteY14" fmla="*/ 106432 h 199670"/>
                <a:gd name="connsiteX15" fmla="*/ 187587 w 224793"/>
                <a:gd name="connsiteY15" fmla="*/ 24849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4793" h="199670">
                  <a:moveTo>
                    <a:pt x="187587" y="24849"/>
                  </a:moveTo>
                  <a:lnTo>
                    <a:pt x="187587" y="0"/>
                  </a:lnTo>
                  <a:lnTo>
                    <a:pt x="224794" y="0"/>
                  </a:lnTo>
                  <a:lnTo>
                    <a:pt x="224794" y="25948"/>
                  </a:lnTo>
                  <a:cubicBezTo>
                    <a:pt x="224794" y="34744"/>
                    <a:pt x="221693" y="42661"/>
                    <a:pt x="215271" y="49698"/>
                  </a:cubicBezTo>
                  <a:lnTo>
                    <a:pt x="131111" y="140957"/>
                  </a:lnTo>
                  <a:lnTo>
                    <a:pt x="130890" y="199670"/>
                  </a:lnTo>
                  <a:lnTo>
                    <a:pt x="93683" y="199670"/>
                  </a:lnTo>
                  <a:lnTo>
                    <a:pt x="93683" y="140957"/>
                  </a:lnTo>
                  <a:lnTo>
                    <a:pt x="9523" y="49698"/>
                  </a:lnTo>
                  <a:cubicBezTo>
                    <a:pt x="3101" y="42661"/>
                    <a:pt x="0" y="34744"/>
                    <a:pt x="0" y="25948"/>
                  </a:cubicBezTo>
                  <a:lnTo>
                    <a:pt x="0" y="0"/>
                  </a:lnTo>
                  <a:lnTo>
                    <a:pt x="37207" y="0"/>
                  </a:lnTo>
                  <a:lnTo>
                    <a:pt x="37207" y="24849"/>
                  </a:lnTo>
                  <a:lnTo>
                    <a:pt x="112508" y="106432"/>
                  </a:lnTo>
                  <a:lnTo>
                    <a:pt x="187587" y="24849"/>
                  </a:lnTo>
                  <a:close/>
                </a:path>
              </a:pathLst>
            </a:custGeom>
            <a:solidFill>
              <a:schemeClr val="tx2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A79BBB72-3779-89A2-66C2-9305F597645E}"/>
                </a:ext>
              </a:extLst>
            </p:cNvPr>
            <p:cNvSpPr/>
            <p:nvPr/>
          </p:nvSpPr>
          <p:spPr>
            <a:xfrm>
              <a:off x="1535794" y="6285395"/>
              <a:ext cx="226122" cy="199670"/>
            </a:xfrm>
            <a:custGeom>
              <a:avLst/>
              <a:gdLst>
                <a:gd name="connsiteX0" fmla="*/ 182714 w 226122"/>
                <a:gd name="connsiteY0" fmla="*/ 199450 h 199670"/>
                <a:gd name="connsiteX1" fmla="*/ 43408 w 226122"/>
                <a:gd name="connsiteY1" fmla="*/ 199670 h 199670"/>
                <a:gd name="connsiteX2" fmla="*/ 17718 w 226122"/>
                <a:gd name="connsiteY2" fmla="*/ 188235 h 199670"/>
                <a:gd name="connsiteX3" fmla="*/ 8859 w 226122"/>
                <a:gd name="connsiteY3" fmla="*/ 178560 h 199670"/>
                <a:gd name="connsiteX4" fmla="*/ 0 w 226122"/>
                <a:gd name="connsiteY4" fmla="*/ 155470 h 199670"/>
                <a:gd name="connsiteX5" fmla="*/ 0 w 226122"/>
                <a:gd name="connsiteY5" fmla="*/ 0 h 199670"/>
                <a:gd name="connsiteX6" fmla="*/ 37207 w 226122"/>
                <a:gd name="connsiteY6" fmla="*/ 0 h 199670"/>
                <a:gd name="connsiteX7" fmla="*/ 37207 w 226122"/>
                <a:gd name="connsiteY7" fmla="*/ 38483 h 199670"/>
                <a:gd name="connsiteX8" fmla="*/ 182714 w 226122"/>
                <a:gd name="connsiteY8" fmla="*/ 38483 h 199670"/>
                <a:gd name="connsiteX9" fmla="*/ 208405 w 226122"/>
                <a:gd name="connsiteY9" fmla="*/ 49918 h 199670"/>
                <a:gd name="connsiteX10" fmla="*/ 217264 w 226122"/>
                <a:gd name="connsiteY10" fmla="*/ 59593 h 199670"/>
                <a:gd name="connsiteX11" fmla="*/ 226123 w 226122"/>
                <a:gd name="connsiteY11" fmla="*/ 82683 h 199670"/>
                <a:gd name="connsiteX12" fmla="*/ 226123 w 226122"/>
                <a:gd name="connsiteY12" fmla="*/ 155470 h 199670"/>
                <a:gd name="connsiteX13" fmla="*/ 217264 w 226122"/>
                <a:gd name="connsiteY13" fmla="*/ 178340 h 199670"/>
                <a:gd name="connsiteX14" fmla="*/ 208405 w 226122"/>
                <a:gd name="connsiteY14" fmla="*/ 188015 h 199670"/>
                <a:gd name="connsiteX15" fmla="*/ 182714 w 226122"/>
                <a:gd name="connsiteY15" fmla="*/ 199450 h 199670"/>
                <a:gd name="connsiteX16" fmla="*/ 181385 w 226122"/>
                <a:gd name="connsiteY16" fmla="*/ 75426 h 199670"/>
                <a:gd name="connsiteX17" fmla="*/ 37207 w 226122"/>
                <a:gd name="connsiteY17" fmla="*/ 75206 h 199670"/>
                <a:gd name="connsiteX18" fmla="*/ 37207 w 226122"/>
                <a:gd name="connsiteY18" fmla="*/ 154371 h 199670"/>
                <a:gd name="connsiteX19" fmla="*/ 44737 w 226122"/>
                <a:gd name="connsiteY19" fmla="*/ 162507 h 199670"/>
                <a:gd name="connsiteX20" fmla="*/ 181607 w 226122"/>
                <a:gd name="connsiteY20" fmla="*/ 162507 h 199670"/>
                <a:gd name="connsiteX21" fmla="*/ 189137 w 226122"/>
                <a:gd name="connsiteY21" fmla="*/ 154371 h 199670"/>
                <a:gd name="connsiteX22" fmla="*/ 189137 w 226122"/>
                <a:gd name="connsiteY22" fmla="*/ 83562 h 199670"/>
                <a:gd name="connsiteX23" fmla="*/ 181385 w 226122"/>
                <a:gd name="connsiteY23" fmla="*/ 75426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6122" h="199670">
                  <a:moveTo>
                    <a:pt x="182714" y="199450"/>
                  </a:moveTo>
                  <a:lnTo>
                    <a:pt x="43408" y="199670"/>
                  </a:lnTo>
                  <a:cubicBezTo>
                    <a:pt x="33664" y="199670"/>
                    <a:pt x="25248" y="195932"/>
                    <a:pt x="17718" y="188235"/>
                  </a:cubicBezTo>
                  <a:lnTo>
                    <a:pt x="8859" y="178560"/>
                  </a:lnTo>
                  <a:cubicBezTo>
                    <a:pt x="2879" y="171743"/>
                    <a:pt x="0" y="164046"/>
                    <a:pt x="0" y="155470"/>
                  </a:cubicBezTo>
                  <a:lnTo>
                    <a:pt x="0" y="0"/>
                  </a:lnTo>
                  <a:lnTo>
                    <a:pt x="37207" y="0"/>
                  </a:lnTo>
                  <a:lnTo>
                    <a:pt x="37207" y="38483"/>
                  </a:lnTo>
                  <a:lnTo>
                    <a:pt x="182714" y="38483"/>
                  </a:lnTo>
                  <a:cubicBezTo>
                    <a:pt x="192459" y="38483"/>
                    <a:pt x="200875" y="42221"/>
                    <a:pt x="208405" y="49918"/>
                  </a:cubicBezTo>
                  <a:lnTo>
                    <a:pt x="217264" y="59593"/>
                  </a:lnTo>
                  <a:cubicBezTo>
                    <a:pt x="223243" y="66410"/>
                    <a:pt x="226123" y="74107"/>
                    <a:pt x="226123" y="82683"/>
                  </a:cubicBezTo>
                  <a:lnTo>
                    <a:pt x="226123" y="155470"/>
                  </a:lnTo>
                  <a:cubicBezTo>
                    <a:pt x="226123" y="164046"/>
                    <a:pt x="223243" y="171743"/>
                    <a:pt x="217264" y="178340"/>
                  </a:cubicBezTo>
                  <a:lnTo>
                    <a:pt x="208405" y="188015"/>
                  </a:lnTo>
                  <a:cubicBezTo>
                    <a:pt x="200875" y="195492"/>
                    <a:pt x="192237" y="199450"/>
                    <a:pt x="182714" y="199450"/>
                  </a:cubicBezTo>
                  <a:close/>
                  <a:moveTo>
                    <a:pt x="181385" y="75426"/>
                  </a:moveTo>
                  <a:lnTo>
                    <a:pt x="37207" y="75206"/>
                  </a:lnTo>
                  <a:lnTo>
                    <a:pt x="37207" y="154371"/>
                  </a:lnTo>
                  <a:lnTo>
                    <a:pt x="44737" y="162507"/>
                  </a:lnTo>
                  <a:lnTo>
                    <a:pt x="181607" y="162507"/>
                  </a:lnTo>
                  <a:lnTo>
                    <a:pt x="189137" y="154371"/>
                  </a:lnTo>
                  <a:lnTo>
                    <a:pt x="189137" y="83562"/>
                  </a:lnTo>
                  <a:lnTo>
                    <a:pt x="181385" y="75426"/>
                  </a:lnTo>
                  <a:close/>
                </a:path>
              </a:pathLst>
            </a:custGeom>
            <a:solidFill>
              <a:schemeClr val="tx2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4B9AA920-D768-A63F-AAD5-7F5039CBCAD7}"/>
                </a:ext>
              </a:extLst>
            </p:cNvPr>
            <p:cNvSpPr/>
            <p:nvPr/>
          </p:nvSpPr>
          <p:spPr>
            <a:xfrm>
              <a:off x="1783178" y="6285174"/>
              <a:ext cx="225236" cy="199890"/>
            </a:xfrm>
            <a:custGeom>
              <a:avLst/>
              <a:gdLst>
                <a:gd name="connsiteX0" fmla="*/ 17718 w 225236"/>
                <a:gd name="connsiteY0" fmla="*/ 11435 h 199890"/>
                <a:gd name="connsiteX1" fmla="*/ 43408 w 225236"/>
                <a:gd name="connsiteY1" fmla="*/ 0 h 199890"/>
                <a:gd name="connsiteX2" fmla="*/ 225237 w 225236"/>
                <a:gd name="connsiteY2" fmla="*/ 0 h 199890"/>
                <a:gd name="connsiteX3" fmla="*/ 225237 w 225236"/>
                <a:gd name="connsiteY3" fmla="*/ 36943 h 199890"/>
                <a:gd name="connsiteX4" fmla="*/ 44516 w 225236"/>
                <a:gd name="connsiteY4" fmla="*/ 36943 h 199890"/>
                <a:gd name="connsiteX5" fmla="*/ 37207 w 225236"/>
                <a:gd name="connsiteY5" fmla="*/ 45080 h 199890"/>
                <a:gd name="connsiteX6" fmla="*/ 37207 w 225236"/>
                <a:gd name="connsiteY6" fmla="*/ 154810 h 199890"/>
                <a:gd name="connsiteX7" fmla="*/ 44737 w 225236"/>
                <a:gd name="connsiteY7" fmla="*/ 162947 h 199890"/>
                <a:gd name="connsiteX8" fmla="*/ 225237 w 225236"/>
                <a:gd name="connsiteY8" fmla="*/ 162947 h 199890"/>
                <a:gd name="connsiteX9" fmla="*/ 225237 w 225236"/>
                <a:gd name="connsiteY9" fmla="*/ 199890 h 199890"/>
                <a:gd name="connsiteX10" fmla="*/ 43630 w 225236"/>
                <a:gd name="connsiteY10" fmla="*/ 199890 h 199890"/>
                <a:gd name="connsiteX11" fmla="*/ 17939 w 225236"/>
                <a:gd name="connsiteY11" fmla="*/ 188455 h 199890"/>
                <a:gd name="connsiteX12" fmla="*/ 9080 w 225236"/>
                <a:gd name="connsiteY12" fmla="*/ 178560 h 199890"/>
                <a:gd name="connsiteX13" fmla="*/ 221 w 225236"/>
                <a:gd name="connsiteY13" fmla="*/ 155690 h 199890"/>
                <a:gd name="connsiteX14" fmla="*/ 0 w 225236"/>
                <a:gd name="connsiteY14" fmla="*/ 43760 h 199890"/>
                <a:gd name="connsiteX15" fmla="*/ 8859 w 225236"/>
                <a:gd name="connsiteY15" fmla="*/ 20671 h 199890"/>
                <a:gd name="connsiteX16" fmla="*/ 17718 w 225236"/>
                <a:gd name="connsiteY16" fmla="*/ 11435 h 19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5236" h="199890">
                  <a:moveTo>
                    <a:pt x="17718" y="11435"/>
                  </a:moveTo>
                  <a:cubicBezTo>
                    <a:pt x="25026" y="3958"/>
                    <a:pt x="33664" y="0"/>
                    <a:pt x="43408" y="0"/>
                  </a:cubicBezTo>
                  <a:lnTo>
                    <a:pt x="225237" y="0"/>
                  </a:lnTo>
                  <a:lnTo>
                    <a:pt x="225237" y="36943"/>
                  </a:lnTo>
                  <a:lnTo>
                    <a:pt x="44516" y="36943"/>
                  </a:lnTo>
                  <a:lnTo>
                    <a:pt x="37207" y="45080"/>
                  </a:lnTo>
                  <a:lnTo>
                    <a:pt x="37207" y="154810"/>
                  </a:lnTo>
                  <a:lnTo>
                    <a:pt x="44737" y="162947"/>
                  </a:lnTo>
                  <a:lnTo>
                    <a:pt x="225237" y="162947"/>
                  </a:lnTo>
                  <a:lnTo>
                    <a:pt x="225237" y="199890"/>
                  </a:lnTo>
                  <a:lnTo>
                    <a:pt x="43630" y="199890"/>
                  </a:lnTo>
                  <a:cubicBezTo>
                    <a:pt x="33885" y="199890"/>
                    <a:pt x="25248" y="196152"/>
                    <a:pt x="17939" y="188455"/>
                  </a:cubicBezTo>
                  <a:lnTo>
                    <a:pt x="9080" y="178560"/>
                  </a:lnTo>
                  <a:cubicBezTo>
                    <a:pt x="3322" y="171963"/>
                    <a:pt x="443" y="164486"/>
                    <a:pt x="221" y="155690"/>
                  </a:cubicBezTo>
                  <a:lnTo>
                    <a:pt x="0" y="43760"/>
                  </a:lnTo>
                  <a:cubicBezTo>
                    <a:pt x="0" y="34964"/>
                    <a:pt x="3101" y="27268"/>
                    <a:pt x="8859" y="20671"/>
                  </a:cubicBezTo>
                  <a:lnTo>
                    <a:pt x="17718" y="11435"/>
                  </a:lnTo>
                  <a:close/>
                </a:path>
              </a:pathLst>
            </a:custGeom>
            <a:solidFill>
              <a:schemeClr val="tx2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4A7480D9-7F81-8D6C-4E03-F803FC94BE25}"/>
                </a:ext>
              </a:extLst>
            </p:cNvPr>
            <p:cNvSpPr/>
            <p:nvPr/>
          </p:nvSpPr>
          <p:spPr>
            <a:xfrm>
              <a:off x="864735" y="6285174"/>
              <a:ext cx="225679" cy="199670"/>
            </a:xfrm>
            <a:custGeom>
              <a:avLst/>
              <a:gdLst>
                <a:gd name="connsiteX0" fmla="*/ 225680 w 225679"/>
                <a:gd name="connsiteY0" fmla="*/ 199670 h 199670"/>
                <a:gd name="connsiteX1" fmla="*/ 187587 w 225679"/>
                <a:gd name="connsiteY1" fmla="*/ 199670 h 199670"/>
                <a:gd name="connsiteX2" fmla="*/ 187365 w 225679"/>
                <a:gd name="connsiteY2" fmla="*/ 38043 h 199670"/>
                <a:gd name="connsiteX3" fmla="*/ 38315 w 225679"/>
                <a:gd name="connsiteY3" fmla="*/ 38043 h 199670"/>
                <a:gd name="connsiteX4" fmla="*/ 38315 w 225679"/>
                <a:gd name="connsiteY4" fmla="*/ 199670 h 199670"/>
                <a:gd name="connsiteX5" fmla="*/ 0 w 225679"/>
                <a:gd name="connsiteY5" fmla="*/ 199670 h 199670"/>
                <a:gd name="connsiteX6" fmla="*/ 0 w 225679"/>
                <a:gd name="connsiteY6" fmla="*/ 0 h 199670"/>
                <a:gd name="connsiteX7" fmla="*/ 225680 w 225679"/>
                <a:gd name="connsiteY7" fmla="*/ 0 h 199670"/>
                <a:gd name="connsiteX8" fmla="*/ 225680 w 225679"/>
                <a:gd name="connsiteY8" fmla="*/ 199670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679" h="199670">
                  <a:moveTo>
                    <a:pt x="225680" y="199670"/>
                  </a:moveTo>
                  <a:lnTo>
                    <a:pt x="187587" y="199670"/>
                  </a:lnTo>
                  <a:lnTo>
                    <a:pt x="187365" y="38043"/>
                  </a:lnTo>
                  <a:lnTo>
                    <a:pt x="38315" y="38043"/>
                  </a:lnTo>
                  <a:lnTo>
                    <a:pt x="38315" y="199670"/>
                  </a:lnTo>
                  <a:lnTo>
                    <a:pt x="0" y="199670"/>
                  </a:lnTo>
                  <a:lnTo>
                    <a:pt x="0" y="0"/>
                  </a:lnTo>
                  <a:lnTo>
                    <a:pt x="225680" y="0"/>
                  </a:lnTo>
                  <a:lnTo>
                    <a:pt x="225680" y="199670"/>
                  </a:lnTo>
                  <a:close/>
                </a:path>
              </a:pathLst>
            </a:custGeom>
            <a:solidFill>
              <a:schemeClr val="tx2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DBFD083-7B35-180D-DD80-DF7E3E5075F6}"/>
                </a:ext>
              </a:extLst>
            </p:cNvPr>
            <p:cNvSpPr/>
            <p:nvPr/>
          </p:nvSpPr>
          <p:spPr>
            <a:xfrm>
              <a:off x="2052266" y="6282756"/>
              <a:ext cx="230994" cy="204727"/>
            </a:xfrm>
            <a:custGeom>
              <a:avLst/>
              <a:gdLst>
                <a:gd name="connsiteX0" fmla="*/ 230995 w 230994"/>
                <a:gd name="connsiteY0" fmla="*/ 0 h 204727"/>
                <a:gd name="connsiteX1" fmla="*/ 0 w 230994"/>
                <a:gd name="connsiteY1" fmla="*/ 0 h 204727"/>
                <a:gd name="connsiteX2" fmla="*/ 0 w 230994"/>
                <a:gd name="connsiteY2" fmla="*/ 204728 h 204727"/>
                <a:gd name="connsiteX3" fmla="*/ 230995 w 230994"/>
                <a:gd name="connsiteY3" fmla="*/ 204728 h 204727"/>
                <a:gd name="connsiteX4" fmla="*/ 230995 w 230994"/>
                <a:gd name="connsiteY4" fmla="*/ 0 h 2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994" h="204727">
                  <a:moveTo>
                    <a:pt x="230995" y="0"/>
                  </a:moveTo>
                  <a:lnTo>
                    <a:pt x="0" y="0"/>
                  </a:lnTo>
                  <a:lnTo>
                    <a:pt x="0" y="204728"/>
                  </a:lnTo>
                  <a:lnTo>
                    <a:pt x="230995" y="204728"/>
                  </a:lnTo>
                  <a:lnTo>
                    <a:pt x="230995" y="0"/>
                  </a:lnTo>
                  <a:close/>
                </a:path>
              </a:pathLst>
            </a:custGeom>
            <a:solidFill>
              <a:srgbClr val="24C6FF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861235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4" r:id="rId2"/>
    <p:sldLayoutId id="2147483779" r:id="rId3"/>
    <p:sldLayoutId id="2147483784" r:id="rId4"/>
    <p:sldLayoutId id="2147483785" r:id="rId5"/>
    <p:sldLayoutId id="2147483765" r:id="rId6"/>
    <p:sldLayoutId id="2147483770" r:id="rId7"/>
    <p:sldLayoutId id="2147483771" r:id="rId8"/>
    <p:sldLayoutId id="2147483787" r:id="rId9"/>
    <p:sldLayoutId id="2147483712" r:id="rId10"/>
    <p:sldLayoutId id="2147483773" r:id="rId11"/>
    <p:sldLayoutId id="2147483774" r:id="rId12"/>
    <p:sldLayoutId id="2147483775" r:id="rId13"/>
    <p:sldLayoutId id="2147483713" r:id="rId14"/>
    <p:sldLayoutId id="2147483788" r:id="rId15"/>
    <p:sldLayoutId id="2147483783" r:id="rId16"/>
    <p:sldLayoutId id="2147483786" r:id="rId17"/>
    <p:sldLayoutId id="2147483767" r:id="rId18"/>
    <p:sldLayoutId id="2147483777" r:id="rId19"/>
    <p:sldLayoutId id="2147483778" r:id="rId20"/>
  </p:sldLayoutIdLst>
  <p:hf hdr="0" ftr="0" dt="0"/>
  <p:txStyles>
    <p:titleStyle>
      <a:lvl1pPr marL="0" algn="l" defTabSz="914400" rtl="0" eaLnBrk="1" latinLnBrk="0" hangingPunct="1">
        <a:lnSpc>
          <a:spcPct val="89000"/>
        </a:lnSpc>
        <a:spcBef>
          <a:spcPct val="0"/>
        </a:spcBef>
        <a:buNone/>
        <a:defRPr lang="ru-RU" sz="4800" b="1" i="0" kern="1200" cap="all" spc="-200" baseline="0" dirty="0">
          <a:solidFill>
            <a:schemeClr val="tx1"/>
          </a:solidFill>
          <a:effectLst/>
          <a:latin typeface="Decima Mono Cyr Small Space" panose="02000509000000020004" pitchFamily="49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Arial" panose="020B0604020202020204" pitchFamily="34" charset="0"/>
          <a:ea typeface="Inter" panose="02000503000000020004" pitchFamily="2" charset="0"/>
          <a:cs typeface="Verdana" panose="020B0604030504040204" pitchFamily="34" charset="0"/>
        </a:defRPr>
      </a:lvl1pPr>
      <a:lvl2pPr marL="271463" indent="-263525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Clr>
          <a:srgbClr val="24C6FF"/>
        </a:buClr>
        <a:buSzPct val="100000"/>
        <a:buFont typeface="Wingdings" pitchFamily="2" charset="2"/>
        <a:buChar char="§"/>
        <a:tabLst/>
        <a:defRPr sz="1600" b="0" i="0" kern="1200">
          <a:solidFill>
            <a:schemeClr val="tx1"/>
          </a:solidFill>
          <a:latin typeface="Arial" panose="020B0604020202020204" pitchFamily="34" charset="0"/>
          <a:ea typeface="Inter" panose="02000503000000020004" pitchFamily="2" charset="0"/>
          <a:cs typeface="Verdana" panose="020B0604030504040204" pitchFamily="34" charset="0"/>
        </a:defRPr>
      </a:lvl2pPr>
      <a:lvl3pPr marL="534988" indent="-263525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Clr>
          <a:srgbClr val="24C6FF"/>
        </a:buClr>
        <a:buSzPct val="120000"/>
        <a:buFont typeface="Системный шрифт, обычный"/>
        <a:buChar char="–"/>
        <a:tabLst/>
        <a:defRPr sz="1600" b="0" i="0" kern="1200">
          <a:solidFill>
            <a:schemeClr val="tx1"/>
          </a:solidFill>
          <a:latin typeface="Arial" panose="020B0604020202020204" pitchFamily="34" charset="0"/>
          <a:ea typeface="Inter" panose="02000503000000020004" pitchFamily="2" charset="0"/>
          <a:cs typeface="Verdana" panose="020B0604030504040204" pitchFamily="34" charset="0"/>
        </a:defRPr>
      </a:lvl3pPr>
      <a:lvl4pPr marL="271463" indent="-263525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Clr>
          <a:srgbClr val="24C6FF"/>
        </a:buClr>
        <a:buFont typeface="+mj-lt"/>
        <a:buAutoNum type="arabicPeriod"/>
        <a:tabLst/>
        <a:defRPr sz="1600" b="0" i="0" kern="1200">
          <a:solidFill>
            <a:schemeClr val="tx1"/>
          </a:solidFill>
          <a:latin typeface="Arial" panose="020B0604020202020204" pitchFamily="34" charset="0"/>
          <a:ea typeface="Inter" panose="02000503000000020004" pitchFamily="2" charset="0"/>
          <a:cs typeface="Verdana" panose="020B0604030504040204" pitchFamily="34" charset="0"/>
        </a:defRPr>
      </a:lvl4pPr>
      <a:lvl5pPr marL="7938" indent="0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tabLst/>
        <a:defRPr sz="1600" b="0" i="0" kern="1200">
          <a:solidFill>
            <a:srgbClr val="24C6FF"/>
          </a:solidFill>
          <a:latin typeface="Arial" panose="020B0604020202020204" pitchFamily="34" charset="0"/>
          <a:ea typeface="Inter" panose="02000503000000020004" pitchFamily="2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5" userDrawn="1">
          <p15:clr>
            <a:srgbClr val="F8B4A0"/>
          </p15:clr>
        </p15:guide>
        <p15:guide id="116" pos="7680" userDrawn="1">
          <p15:clr>
            <a:srgbClr val="F8B4A0"/>
          </p15:clr>
        </p15:guide>
        <p15:guide id="117" pos="212" userDrawn="1">
          <p15:clr>
            <a:srgbClr val="F8B4A0"/>
          </p15:clr>
        </p15:guide>
        <p15:guide id="118" pos="312" userDrawn="1">
          <p15:clr>
            <a:srgbClr val="F8B4A0"/>
          </p15:clr>
        </p15:guide>
        <p15:guide id="119" pos="413" userDrawn="1">
          <p15:clr>
            <a:srgbClr val="F8B4A0"/>
          </p15:clr>
        </p15:guide>
        <p15:guide id="120" pos="514" userDrawn="1">
          <p15:clr>
            <a:srgbClr val="F8B4A0"/>
          </p15:clr>
        </p15:guide>
        <p15:guide id="121" pos="615" userDrawn="1">
          <p15:clr>
            <a:srgbClr val="F8B4A0"/>
          </p15:clr>
        </p15:guide>
        <p15:guide id="122" pos="715" userDrawn="1">
          <p15:clr>
            <a:srgbClr val="F8B4A0"/>
          </p15:clr>
        </p15:guide>
        <p15:guide id="123" pos="816" userDrawn="1">
          <p15:clr>
            <a:srgbClr val="F8B4A0"/>
          </p15:clr>
        </p15:guide>
        <p15:guide id="124" pos="917" userDrawn="1">
          <p15:clr>
            <a:srgbClr val="F8B4A0"/>
          </p15:clr>
        </p15:guide>
        <p15:guide id="126" pos="1119" userDrawn="1">
          <p15:clr>
            <a:srgbClr val="F8B4A0"/>
          </p15:clr>
        </p15:guide>
        <p15:guide id="127" pos="1219" userDrawn="1">
          <p15:clr>
            <a:srgbClr val="F8B4A0"/>
          </p15:clr>
        </p15:guide>
        <p15:guide id="128" pos="1421" userDrawn="1">
          <p15:clr>
            <a:srgbClr val="F8B4A0"/>
          </p15:clr>
        </p15:guide>
        <p15:guide id="129" pos="1522" userDrawn="1">
          <p15:clr>
            <a:srgbClr val="F8B4A0"/>
          </p15:clr>
        </p15:guide>
        <p15:guide id="130" pos="1622" userDrawn="1">
          <p15:clr>
            <a:srgbClr val="F8B4A0"/>
          </p15:clr>
        </p15:guide>
        <p15:guide id="131" pos="1723" userDrawn="1">
          <p15:clr>
            <a:srgbClr val="F8B4A0"/>
          </p15:clr>
        </p15:guide>
        <p15:guide id="132" pos="1824" userDrawn="1">
          <p15:clr>
            <a:srgbClr val="F8B4A0"/>
          </p15:clr>
        </p15:guide>
        <p15:guide id="133" pos="1925" userDrawn="1">
          <p15:clr>
            <a:srgbClr val="F8B4A0"/>
          </p15:clr>
        </p15:guide>
        <p15:guide id="134" pos="2026" userDrawn="1">
          <p15:clr>
            <a:srgbClr val="F8B4A0"/>
          </p15:clr>
        </p15:guide>
        <p15:guide id="135" pos="2126" userDrawn="1">
          <p15:clr>
            <a:srgbClr val="F8B4A0"/>
          </p15:clr>
        </p15:guide>
        <p15:guide id="136" pos="2227" userDrawn="1">
          <p15:clr>
            <a:srgbClr val="F8B4A0"/>
          </p15:clr>
        </p15:guide>
        <p15:guide id="137" pos="2328" userDrawn="1">
          <p15:clr>
            <a:srgbClr val="F8B4A0"/>
          </p15:clr>
        </p15:guide>
        <p15:guide id="138" pos="2429" userDrawn="1">
          <p15:clr>
            <a:srgbClr val="F8B4A0"/>
          </p15:clr>
        </p15:guide>
        <p15:guide id="139" pos="2630" userDrawn="1">
          <p15:clr>
            <a:srgbClr val="F8B4A0"/>
          </p15:clr>
        </p15:guide>
        <p15:guide id="140" pos="2731" userDrawn="1">
          <p15:clr>
            <a:srgbClr val="F8B4A0"/>
          </p15:clr>
        </p15:guide>
        <p15:guide id="141" pos="2832" userDrawn="1">
          <p15:clr>
            <a:srgbClr val="F8B4A0"/>
          </p15:clr>
        </p15:guide>
        <p15:guide id="142" pos="2933" userDrawn="1">
          <p15:clr>
            <a:srgbClr val="F8B4A0"/>
          </p15:clr>
        </p15:guide>
        <p15:guide id="143" pos="3033" userDrawn="1">
          <p15:clr>
            <a:srgbClr val="F8B4A0"/>
          </p15:clr>
        </p15:guide>
        <p15:guide id="144" pos="3134" userDrawn="1">
          <p15:clr>
            <a:srgbClr val="F8B4A0"/>
          </p15:clr>
        </p15:guide>
        <p15:guide id="145" pos="3235" userDrawn="1">
          <p15:clr>
            <a:srgbClr val="F8B4A0"/>
          </p15:clr>
        </p15:guide>
        <p15:guide id="146" pos="3336" userDrawn="1">
          <p15:clr>
            <a:srgbClr val="F8B4A0"/>
          </p15:clr>
        </p15:guide>
        <p15:guide id="147" pos="3436" userDrawn="1">
          <p15:clr>
            <a:srgbClr val="F8B4A0"/>
          </p15:clr>
        </p15:guide>
        <p15:guide id="148" pos="3537" userDrawn="1">
          <p15:clr>
            <a:srgbClr val="F8B4A0"/>
          </p15:clr>
        </p15:guide>
        <p15:guide id="149" pos="3638" userDrawn="1">
          <p15:clr>
            <a:srgbClr val="F8B4A0"/>
          </p15:clr>
        </p15:guide>
        <p15:guide id="150" pos="3840" userDrawn="1">
          <p15:clr>
            <a:srgbClr val="F8B4A0"/>
          </p15:clr>
        </p15:guide>
        <p15:guide id="151" pos="4041" userDrawn="1">
          <p15:clr>
            <a:srgbClr val="F8B4A0"/>
          </p15:clr>
        </p15:guide>
        <p15:guide id="152" pos="4142" userDrawn="1">
          <p15:clr>
            <a:srgbClr val="F8B4A0"/>
          </p15:clr>
        </p15:guide>
        <p15:guide id="153" pos="4243" userDrawn="1">
          <p15:clr>
            <a:srgbClr val="F8B4A0"/>
          </p15:clr>
        </p15:guide>
        <p15:guide id="154" pos="4343" userDrawn="1">
          <p15:clr>
            <a:srgbClr val="F8B4A0"/>
          </p15:clr>
        </p15:guide>
        <p15:guide id="155" pos="4444" userDrawn="1">
          <p15:clr>
            <a:srgbClr val="F8B4A0"/>
          </p15:clr>
        </p15:guide>
        <p15:guide id="156" pos="4545" userDrawn="1">
          <p15:clr>
            <a:srgbClr val="F8B4A0"/>
          </p15:clr>
        </p15:guide>
        <p15:guide id="157" pos="4646" userDrawn="1">
          <p15:clr>
            <a:srgbClr val="F8B4A0"/>
          </p15:clr>
        </p15:guide>
        <p15:guide id="158" pos="4746" userDrawn="1">
          <p15:clr>
            <a:srgbClr val="F8B4A0"/>
          </p15:clr>
        </p15:guide>
        <p15:guide id="159" pos="4847" userDrawn="1">
          <p15:clr>
            <a:srgbClr val="F8B4A0"/>
          </p15:clr>
        </p15:guide>
        <p15:guide id="160" pos="4948" userDrawn="1">
          <p15:clr>
            <a:srgbClr val="F8B4A0"/>
          </p15:clr>
        </p15:guide>
        <p15:guide id="161" pos="5049" userDrawn="1">
          <p15:clr>
            <a:srgbClr val="F8B4A0"/>
          </p15:clr>
        </p15:guide>
        <p15:guide id="162" pos="5250" userDrawn="1">
          <p15:clr>
            <a:srgbClr val="F8B4A0"/>
          </p15:clr>
        </p15:guide>
        <p15:guide id="163" pos="5351" userDrawn="1">
          <p15:clr>
            <a:srgbClr val="F8B4A0"/>
          </p15:clr>
        </p15:guide>
        <p15:guide id="164" pos="5452" userDrawn="1">
          <p15:clr>
            <a:srgbClr val="F8B4A0"/>
          </p15:clr>
        </p15:guide>
        <p15:guide id="165" pos="5553" userDrawn="1">
          <p15:clr>
            <a:srgbClr val="F8B4A0"/>
          </p15:clr>
        </p15:guide>
        <p15:guide id="166" pos="5653" userDrawn="1">
          <p15:clr>
            <a:srgbClr val="F8B4A0"/>
          </p15:clr>
        </p15:guide>
        <p15:guide id="167" pos="5754" userDrawn="1">
          <p15:clr>
            <a:srgbClr val="F8B4A0"/>
          </p15:clr>
        </p15:guide>
        <p15:guide id="168" pos="5855" userDrawn="1">
          <p15:clr>
            <a:srgbClr val="F8B4A0"/>
          </p15:clr>
        </p15:guide>
        <p15:guide id="169" pos="5956" userDrawn="1">
          <p15:clr>
            <a:srgbClr val="F8B4A0"/>
          </p15:clr>
        </p15:guide>
        <p15:guide id="170" pos="6057" userDrawn="1">
          <p15:clr>
            <a:srgbClr val="F8B4A0"/>
          </p15:clr>
        </p15:guide>
        <p15:guide id="171" pos="6157" userDrawn="1">
          <p15:clr>
            <a:srgbClr val="F8B4A0"/>
          </p15:clr>
        </p15:guide>
        <p15:guide id="172" pos="6258" userDrawn="1">
          <p15:clr>
            <a:srgbClr val="F8B4A0"/>
          </p15:clr>
        </p15:guide>
        <p15:guide id="173" pos="6460" userDrawn="1">
          <p15:clr>
            <a:srgbClr val="F8B4A0"/>
          </p15:clr>
        </p15:guide>
        <p15:guide id="174" pos="6560" userDrawn="1">
          <p15:clr>
            <a:srgbClr val="F8B4A0"/>
          </p15:clr>
        </p15:guide>
        <p15:guide id="175" pos="6661" userDrawn="1">
          <p15:clr>
            <a:srgbClr val="F8B4A0"/>
          </p15:clr>
        </p15:guide>
        <p15:guide id="176" pos="6762" userDrawn="1">
          <p15:clr>
            <a:srgbClr val="F8B4A0"/>
          </p15:clr>
        </p15:guide>
        <p15:guide id="177" pos="6863" userDrawn="1">
          <p15:clr>
            <a:srgbClr val="F8B4A0"/>
          </p15:clr>
        </p15:guide>
        <p15:guide id="178" pos="6964" userDrawn="1">
          <p15:clr>
            <a:srgbClr val="F8B4A0"/>
          </p15:clr>
        </p15:guide>
        <p15:guide id="179" pos="7064" userDrawn="1">
          <p15:clr>
            <a:srgbClr val="F8B4A0"/>
          </p15:clr>
        </p15:guide>
        <p15:guide id="180" pos="7165" userDrawn="1">
          <p15:clr>
            <a:srgbClr val="F8B4A0"/>
          </p15:clr>
        </p15:guide>
        <p15:guide id="181" pos="7266" userDrawn="1">
          <p15:clr>
            <a:srgbClr val="F8B4A0"/>
          </p15:clr>
        </p15:guide>
        <p15:guide id="182" pos="7367" userDrawn="1">
          <p15:clr>
            <a:srgbClr val="F8B4A0"/>
          </p15:clr>
        </p15:guide>
        <p15:guide id="183" pos="7467" userDrawn="1">
          <p15:clr>
            <a:srgbClr val="F8B4A0"/>
          </p15:clr>
        </p15:guide>
        <p15:guide id="184" orient="horz" userDrawn="1">
          <p15:clr>
            <a:srgbClr val="F8B4A0"/>
          </p15:clr>
        </p15:guide>
        <p15:guide id="185" orient="horz" pos="4320" userDrawn="1">
          <p15:clr>
            <a:srgbClr val="F8B4A0"/>
          </p15:clr>
        </p15:guide>
        <p15:guide id="186" orient="horz" pos="226" userDrawn="1">
          <p15:clr>
            <a:srgbClr val="F8B4A0"/>
          </p15:clr>
        </p15:guide>
        <p15:guide id="187" orient="horz" pos="327" userDrawn="1">
          <p15:clr>
            <a:srgbClr val="F8B4A0"/>
          </p15:clr>
        </p15:guide>
        <p15:guide id="188" orient="horz" pos="428" userDrawn="1">
          <p15:clr>
            <a:srgbClr val="F8B4A0"/>
          </p15:clr>
        </p15:guide>
        <p15:guide id="189" orient="horz" pos="529" userDrawn="1">
          <p15:clr>
            <a:srgbClr val="F8B4A0"/>
          </p15:clr>
        </p15:guide>
        <p15:guide id="190" orient="horz" pos="629" userDrawn="1">
          <p15:clr>
            <a:srgbClr val="F8B4A0"/>
          </p15:clr>
        </p15:guide>
        <p15:guide id="191" orient="horz" pos="730" userDrawn="1">
          <p15:clr>
            <a:srgbClr val="F8B4A0"/>
          </p15:clr>
        </p15:guide>
        <p15:guide id="192" orient="horz" pos="831" userDrawn="1">
          <p15:clr>
            <a:srgbClr val="F8B4A0"/>
          </p15:clr>
        </p15:guide>
        <p15:guide id="193" orient="horz" pos="932" userDrawn="1">
          <p15:clr>
            <a:srgbClr val="F8B4A0"/>
          </p15:clr>
        </p15:guide>
        <p15:guide id="194" orient="horz" pos="1033" userDrawn="1">
          <p15:clr>
            <a:srgbClr val="F8B4A0"/>
          </p15:clr>
        </p15:guide>
        <p15:guide id="195" orient="horz" pos="1133" userDrawn="1">
          <p15:clr>
            <a:srgbClr val="F8B4A0"/>
          </p15:clr>
        </p15:guide>
        <p15:guide id="196" orient="horz" pos="1234" userDrawn="1">
          <p15:clr>
            <a:srgbClr val="F8B4A0"/>
          </p15:clr>
        </p15:guide>
        <p15:guide id="197" orient="horz" pos="1335" userDrawn="1">
          <p15:clr>
            <a:srgbClr val="F8B4A0"/>
          </p15:clr>
        </p15:guide>
        <p15:guide id="198" orient="horz" pos="1436" userDrawn="1">
          <p15:clr>
            <a:srgbClr val="F8B4A0"/>
          </p15:clr>
        </p15:guide>
        <p15:guide id="199" orient="horz" pos="1537" userDrawn="1">
          <p15:clr>
            <a:srgbClr val="F8B4A0"/>
          </p15:clr>
        </p15:guide>
        <p15:guide id="200" orient="horz" pos="1637" userDrawn="1">
          <p15:clr>
            <a:srgbClr val="F8B4A0"/>
          </p15:clr>
        </p15:guide>
        <p15:guide id="201" orient="horz" pos="1738" userDrawn="1">
          <p15:clr>
            <a:srgbClr val="F8B4A0"/>
          </p15:clr>
        </p15:guide>
        <p15:guide id="202" orient="horz" pos="1839" userDrawn="1">
          <p15:clr>
            <a:srgbClr val="F8B4A0"/>
          </p15:clr>
        </p15:guide>
        <p15:guide id="203" orient="horz" pos="1940" userDrawn="1">
          <p15:clr>
            <a:srgbClr val="F8B4A0"/>
          </p15:clr>
        </p15:guide>
        <p15:guide id="204" orient="horz" pos="2040" userDrawn="1">
          <p15:clr>
            <a:srgbClr val="F8B4A0"/>
          </p15:clr>
        </p15:guide>
        <p15:guide id="205" orient="horz" pos="2141" userDrawn="1">
          <p15:clr>
            <a:srgbClr val="F8B4A0"/>
          </p15:clr>
        </p15:guide>
        <p15:guide id="206" orient="horz" pos="2242" userDrawn="1">
          <p15:clr>
            <a:srgbClr val="F8B4A0"/>
          </p15:clr>
        </p15:guide>
        <p15:guide id="207" orient="horz" pos="2343" userDrawn="1">
          <p15:clr>
            <a:srgbClr val="F8B4A0"/>
          </p15:clr>
        </p15:guide>
        <p15:guide id="208" orient="horz" pos="2444" userDrawn="1">
          <p15:clr>
            <a:srgbClr val="F8B4A0"/>
          </p15:clr>
        </p15:guide>
        <p15:guide id="209" orient="horz" pos="2544" userDrawn="1">
          <p15:clr>
            <a:srgbClr val="F8B4A0"/>
          </p15:clr>
        </p15:guide>
        <p15:guide id="210" orient="horz" pos="2645" userDrawn="1">
          <p15:clr>
            <a:srgbClr val="F8B4A0"/>
          </p15:clr>
        </p15:guide>
        <p15:guide id="211" orient="horz" pos="2746" userDrawn="1">
          <p15:clr>
            <a:srgbClr val="F8B4A0"/>
          </p15:clr>
        </p15:guide>
        <p15:guide id="212" orient="horz" pos="2847" userDrawn="1">
          <p15:clr>
            <a:srgbClr val="F8B4A0"/>
          </p15:clr>
        </p15:guide>
        <p15:guide id="213" orient="horz" pos="2948" userDrawn="1">
          <p15:clr>
            <a:srgbClr val="F8B4A0"/>
          </p15:clr>
        </p15:guide>
        <p15:guide id="214" orient="horz" pos="3048" userDrawn="1">
          <p15:clr>
            <a:srgbClr val="F8B4A0"/>
          </p15:clr>
        </p15:guide>
        <p15:guide id="215" orient="horz" pos="3149" userDrawn="1">
          <p15:clr>
            <a:srgbClr val="F8B4A0"/>
          </p15:clr>
        </p15:guide>
        <p15:guide id="216" orient="horz" pos="3250" userDrawn="1">
          <p15:clr>
            <a:srgbClr val="F8B4A0"/>
          </p15:clr>
        </p15:guide>
        <p15:guide id="217" orient="horz" pos="3351" userDrawn="1">
          <p15:clr>
            <a:srgbClr val="F8B4A0"/>
          </p15:clr>
        </p15:guide>
        <p15:guide id="218" orient="horz" pos="3451" userDrawn="1">
          <p15:clr>
            <a:srgbClr val="F8B4A0"/>
          </p15:clr>
        </p15:guide>
        <p15:guide id="219" orient="horz" pos="3552" userDrawn="1">
          <p15:clr>
            <a:srgbClr val="F8B4A0"/>
          </p15:clr>
        </p15:guide>
        <p15:guide id="220" orient="horz" pos="3653" userDrawn="1">
          <p15:clr>
            <a:srgbClr val="F8B4A0"/>
          </p15:clr>
        </p15:guide>
        <p15:guide id="221" orient="horz" pos="3754" userDrawn="1">
          <p15:clr>
            <a:srgbClr val="F8B4A0"/>
          </p15:clr>
        </p15:guide>
        <p15:guide id="222" pos="1018" userDrawn="1">
          <p15:clr>
            <a:srgbClr val="F8B4A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18" Type="http://schemas.openxmlformats.org/officeDocument/2006/relationships/image" Target="../media/image68.png"/><Relationship Id="rId3" Type="http://schemas.openxmlformats.org/officeDocument/2006/relationships/image" Target="../media/image53.svg"/><Relationship Id="rId21" Type="http://schemas.openxmlformats.org/officeDocument/2006/relationships/image" Target="../media/image71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17" Type="http://schemas.openxmlformats.org/officeDocument/2006/relationships/image" Target="../media/image67.svg"/><Relationship Id="rId25" Type="http://schemas.openxmlformats.org/officeDocument/2006/relationships/image" Target="../media/image75.sv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24" Type="http://schemas.openxmlformats.org/officeDocument/2006/relationships/image" Target="../media/image74.png"/><Relationship Id="rId5" Type="http://schemas.openxmlformats.org/officeDocument/2006/relationships/image" Target="../media/image55.svg"/><Relationship Id="rId15" Type="http://schemas.openxmlformats.org/officeDocument/2006/relationships/image" Target="../media/image65.svg"/><Relationship Id="rId23" Type="http://schemas.openxmlformats.org/officeDocument/2006/relationships/image" Target="../media/image73.svg"/><Relationship Id="rId10" Type="http://schemas.openxmlformats.org/officeDocument/2006/relationships/image" Target="../media/image60.png"/><Relationship Id="rId19" Type="http://schemas.openxmlformats.org/officeDocument/2006/relationships/image" Target="../media/image69.sv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Relationship Id="rId22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svg"/><Relationship Id="rId21" Type="http://schemas.openxmlformats.org/officeDocument/2006/relationships/image" Target="../media/image95.svg"/><Relationship Id="rId42" Type="http://schemas.openxmlformats.org/officeDocument/2006/relationships/image" Target="../media/image116.png"/><Relationship Id="rId63" Type="http://schemas.openxmlformats.org/officeDocument/2006/relationships/image" Target="../media/image137.svg"/><Relationship Id="rId84" Type="http://schemas.openxmlformats.org/officeDocument/2006/relationships/image" Target="../media/image154.png"/><Relationship Id="rId138" Type="http://schemas.openxmlformats.org/officeDocument/2006/relationships/image" Target="../media/image204.png"/><Relationship Id="rId107" Type="http://schemas.openxmlformats.org/officeDocument/2006/relationships/image" Target="../media/image175.svg"/><Relationship Id="rId11" Type="http://schemas.openxmlformats.org/officeDocument/2006/relationships/image" Target="../media/image85.svg"/><Relationship Id="rId32" Type="http://schemas.openxmlformats.org/officeDocument/2006/relationships/image" Target="../media/image106.png"/><Relationship Id="rId53" Type="http://schemas.openxmlformats.org/officeDocument/2006/relationships/image" Target="../media/image127.svg"/><Relationship Id="rId74" Type="http://schemas.openxmlformats.org/officeDocument/2006/relationships/image" Target="../media/image144.png"/><Relationship Id="rId128" Type="http://schemas.openxmlformats.org/officeDocument/2006/relationships/image" Target="../media/image194.png"/><Relationship Id="rId149" Type="http://schemas.openxmlformats.org/officeDocument/2006/relationships/image" Target="../media/image213.svg"/><Relationship Id="rId5" Type="http://schemas.openxmlformats.org/officeDocument/2006/relationships/image" Target="../media/image79.svg"/><Relationship Id="rId95" Type="http://schemas.openxmlformats.org/officeDocument/2006/relationships/image" Target="../media/image165.svg"/><Relationship Id="rId22" Type="http://schemas.openxmlformats.org/officeDocument/2006/relationships/image" Target="../media/image96.png"/><Relationship Id="rId27" Type="http://schemas.openxmlformats.org/officeDocument/2006/relationships/image" Target="../media/image101.svg"/><Relationship Id="rId43" Type="http://schemas.openxmlformats.org/officeDocument/2006/relationships/image" Target="../media/image117.svg"/><Relationship Id="rId48" Type="http://schemas.openxmlformats.org/officeDocument/2006/relationships/image" Target="../media/image122.png"/><Relationship Id="rId64" Type="http://schemas.openxmlformats.org/officeDocument/2006/relationships/image" Target="../media/image40.png"/><Relationship Id="rId69" Type="http://schemas.openxmlformats.org/officeDocument/2006/relationships/image" Target="../media/image141.svg"/><Relationship Id="rId113" Type="http://schemas.openxmlformats.org/officeDocument/2006/relationships/image" Target="../media/image181.svg"/><Relationship Id="rId118" Type="http://schemas.openxmlformats.org/officeDocument/2006/relationships/image" Target="../media/image184.png"/><Relationship Id="rId134" Type="http://schemas.openxmlformats.org/officeDocument/2006/relationships/image" Target="../media/image200.png"/><Relationship Id="rId139" Type="http://schemas.openxmlformats.org/officeDocument/2006/relationships/image" Target="../media/image205.svg"/><Relationship Id="rId80" Type="http://schemas.openxmlformats.org/officeDocument/2006/relationships/image" Target="../media/image150.png"/><Relationship Id="rId85" Type="http://schemas.openxmlformats.org/officeDocument/2006/relationships/image" Target="../media/image155.svg"/><Relationship Id="rId150" Type="http://schemas.openxmlformats.org/officeDocument/2006/relationships/image" Target="../media/image214.png"/><Relationship Id="rId155" Type="http://schemas.openxmlformats.org/officeDocument/2006/relationships/image" Target="../media/image219.svg"/><Relationship Id="rId12" Type="http://schemas.openxmlformats.org/officeDocument/2006/relationships/image" Target="../media/image86.png"/><Relationship Id="rId17" Type="http://schemas.openxmlformats.org/officeDocument/2006/relationships/image" Target="../media/image91.svg"/><Relationship Id="rId33" Type="http://schemas.openxmlformats.org/officeDocument/2006/relationships/image" Target="../media/image107.svg"/><Relationship Id="rId38" Type="http://schemas.openxmlformats.org/officeDocument/2006/relationships/image" Target="../media/image112.png"/><Relationship Id="rId59" Type="http://schemas.openxmlformats.org/officeDocument/2006/relationships/image" Target="../media/image133.svg"/><Relationship Id="rId103" Type="http://schemas.openxmlformats.org/officeDocument/2006/relationships/image" Target="../media/image49.svg"/><Relationship Id="rId108" Type="http://schemas.openxmlformats.org/officeDocument/2006/relationships/image" Target="../media/image176.png"/><Relationship Id="rId124" Type="http://schemas.openxmlformats.org/officeDocument/2006/relationships/image" Target="../media/image190.png"/><Relationship Id="rId129" Type="http://schemas.openxmlformats.org/officeDocument/2006/relationships/image" Target="../media/image195.svg"/><Relationship Id="rId54" Type="http://schemas.openxmlformats.org/officeDocument/2006/relationships/image" Target="../media/image128.png"/><Relationship Id="rId70" Type="http://schemas.openxmlformats.org/officeDocument/2006/relationships/image" Target="../media/image44.png"/><Relationship Id="rId75" Type="http://schemas.openxmlformats.org/officeDocument/2006/relationships/image" Target="../media/image145.svg"/><Relationship Id="rId91" Type="http://schemas.openxmlformats.org/officeDocument/2006/relationships/image" Target="../media/image161.svg"/><Relationship Id="rId96" Type="http://schemas.openxmlformats.org/officeDocument/2006/relationships/image" Target="../media/image166.png"/><Relationship Id="rId140" Type="http://schemas.openxmlformats.org/officeDocument/2006/relationships/image" Target="../media/image206.png"/><Relationship Id="rId145" Type="http://schemas.openxmlformats.org/officeDocument/2006/relationships/image" Target="../media/image4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.png"/><Relationship Id="rId23" Type="http://schemas.openxmlformats.org/officeDocument/2006/relationships/image" Target="../media/image97.svg"/><Relationship Id="rId28" Type="http://schemas.openxmlformats.org/officeDocument/2006/relationships/image" Target="../media/image102.png"/><Relationship Id="rId49" Type="http://schemas.openxmlformats.org/officeDocument/2006/relationships/image" Target="../media/image123.svg"/><Relationship Id="rId114" Type="http://schemas.openxmlformats.org/officeDocument/2006/relationships/image" Target="../media/image182.png"/><Relationship Id="rId119" Type="http://schemas.openxmlformats.org/officeDocument/2006/relationships/image" Target="../media/image185.svg"/><Relationship Id="rId44" Type="http://schemas.openxmlformats.org/officeDocument/2006/relationships/image" Target="../media/image118.png"/><Relationship Id="rId60" Type="http://schemas.openxmlformats.org/officeDocument/2006/relationships/image" Target="../media/image134.png"/><Relationship Id="rId65" Type="http://schemas.openxmlformats.org/officeDocument/2006/relationships/image" Target="../media/image41.svg"/><Relationship Id="rId81" Type="http://schemas.openxmlformats.org/officeDocument/2006/relationships/image" Target="../media/image151.svg"/><Relationship Id="rId86" Type="http://schemas.openxmlformats.org/officeDocument/2006/relationships/image" Target="../media/image156.png"/><Relationship Id="rId130" Type="http://schemas.openxmlformats.org/officeDocument/2006/relationships/image" Target="../media/image196.png"/><Relationship Id="rId135" Type="http://schemas.openxmlformats.org/officeDocument/2006/relationships/image" Target="../media/image201.svg"/><Relationship Id="rId151" Type="http://schemas.openxmlformats.org/officeDocument/2006/relationships/image" Target="../media/image215.svg"/><Relationship Id="rId13" Type="http://schemas.openxmlformats.org/officeDocument/2006/relationships/image" Target="../media/image87.svg"/><Relationship Id="rId18" Type="http://schemas.openxmlformats.org/officeDocument/2006/relationships/image" Target="../media/image92.png"/><Relationship Id="rId39" Type="http://schemas.openxmlformats.org/officeDocument/2006/relationships/image" Target="../media/image113.svg"/><Relationship Id="rId109" Type="http://schemas.openxmlformats.org/officeDocument/2006/relationships/image" Target="../media/image177.svg"/><Relationship Id="rId34" Type="http://schemas.openxmlformats.org/officeDocument/2006/relationships/image" Target="../media/image108.png"/><Relationship Id="rId50" Type="http://schemas.openxmlformats.org/officeDocument/2006/relationships/image" Target="../media/image124.png"/><Relationship Id="rId55" Type="http://schemas.openxmlformats.org/officeDocument/2006/relationships/image" Target="../media/image129.svg"/><Relationship Id="rId76" Type="http://schemas.openxmlformats.org/officeDocument/2006/relationships/image" Target="../media/image146.png"/><Relationship Id="rId97" Type="http://schemas.openxmlformats.org/officeDocument/2006/relationships/image" Target="../media/image167.svg"/><Relationship Id="rId104" Type="http://schemas.openxmlformats.org/officeDocument/2006/relationships/image" Target="../media/image172.png"/><Relationship Id="rId120" Type="http://schemas.openxmlformats.org/officeDocument/2006/relationships/image" Target="../media/image186.png"/><Relationship Id="rId125" Type="http://schemas.openxmlformats.org/officeDocument/2006/relationships/image" Target="../media/image191.svg"/><Relationship Id="rId141" Type="http://schemas.openxmlformats.org/officeDocument/2006/relationships/image" Target="../media/image207.svg"/><Relationship Id="rId146" Type="http://schemas.openxmlformats.org/officeDocument/2006/relationships/image" Target="../media/image210.png"/><Relationship Id="rId7" Type="http://schemas.openxmlformats.org/officeDocument/2006/relationships/image" Target="../media/image81.svg"/><Relationship Id="rId71" Type="http://schemas.openxmlformats.org/officeDocument/2006/relationships/image" Target="../media/image45.svg"/><Relationship Id="rId92" Type="http://schemas.openxmlformats.org/officeDocument/2006/relationships/image" Target="../media/image162.png"/><Relationship Id="rId2" Type="http://schemas.openxmlformats.org/officeDocument/2006/relationships/image" Target="../media/image76.png"/><Relationship Id="rId29" Type="http://schemas.openxmlformats.org/officeDocument/2006/relationships/image" Target="../media/image103.svg"/><Relationship Id="rId24" Type="http://schemas.openxmlformats.org/officeDocument/2006/relationships/image" Target="../media/image98.png"/><Relationship Id="rId40" Type="http://schemas.openxmlformats.org/officeDocument/2006/relationships/image" Target="../media/image114.png"/><Relationship Id="rId45" Type="http://schemas.openxmlformats.org/officeDocument/2006/relationships/image" Target="../media/image119.svg"/><Relationship Id="rId66" Type="http://schemas.openxmlformats.org/officeDocument/2006/relationships/image" Target="../media/image138.png"/><Relationship Id="rId87" Type="http://schemas.openxmlformats.org/officeDocument/2006/relationships/image" Target="../media/image157.svg"/><Relationship Id="rId110" Type="http://schemas.openxmlformats.org/officeDocument/2006/relationships/image" Target="../media/image178.png"/><Relationship Id="rId115" Type="http://schemas.openxmlformats.org/officeDocument/2006/relationships/image" Target="../media/image183.svg"/><Relationship Id="rId131" Type="http://schemas.openxmlformats.org/officeDocument/2006/relationships/image" Target="../media/image197.svg"/><Relationship Id="rId136" Type="http://schemas.openxmlformats.org/officeDocument/2006/relationships/image" Target="../media/image202.png"/><Relationship Id="rId61" Type="http://schemas.openxmlformats.org/officeDocument/2006/relationships/image" Target="../media/image135.svg"/><Relationship Id="rId82" Type="http://schemas.openxmlformats.org/officeDocument/2006/relationships/image" Target="../media/image152.png"/><Relationship Id="rId152" Type="http://schemas.openxmlformats.org/officeDocument/2006/relationships/image" Target="../media/image216.png"/><Relationship Id="rId19" Type="http://schemas.openxmlformats.org/officeDocument/2006/relationships/image" Target="../media/image93.svg"/><Relationship Id="rId14" Type="http://schemas.openxmlformats.org/officeDocument/2006/relationships/image" Target="../media/image88.png"/><Relationship Id="rId30" Type="http://schemas.openxmlformats.org/officeDocument/2006/relationships/image" Target="../media/image104.png"/><Relationship Id="rId35" Type="http://schemas.openxmlformats.org/officeDocument/2006/relationships/image" Target="../media/image109.svg"/><Relationship Id="rId56" Type="http://schemas.openxmlformats.org/officeDocument/2006/relationships/image" Target="../media/image130.png"/><Relationship Id="rId77" Type="http://schemas.openxmlformats.org/officeDocument/2006/relationships/image" Target="../media/image147.svg"/><Relationship Id="rId100" Type="http://schemas.openxmlformats.org/officeDocument/2006/relationships/image" Target="../media/image170.png"/><Relationship Id="rId105" Type="http://schemas.openxmlformats.org/officeDocument/2006/relationships/image" Target="../media/image173.svg"/><Relationship Id="rId126" Type="http://schemas.openxmlformats.org/officeDocument/2006/relationships/image" Target="../media/image192.png"/><Relationship Id="rId147" Type="http://schemas.openxmlformats.org/officeDocument/2006/relationships/image" Target="../media/image211.svg"/><Relationship Id="rId8" Type="http://schemas.openxmlformats.org/officeDocument/2006/relationships/image" Target="../media/image82.png"/><Relationship Id="rId51" Type="http://schemas.openxmlformats.org/officeDocument/2006/relationships/image" Target="../media/image125.svg"/><Relationship Id="rId72" Type="http://schemas.openxmlformats.org/officeDocument/2006/relationships/image" Target="../media/image142.png"/><Relationship Id="rId93" Type="http://schemas.openxmlformats.org/officeDocument/2006/relationships/image" Target="../media/image163.svg"/><Relationship Id="rId98" Type="http://schemas.openxmlformats.org/officeDocument/2006/relationships/image" Target="../media/image168.png"/><Relationship Id="rId121" Type="http://schemas.openxmlformats.org/officeDocument/2006/relationships/image" Target="../media/image187.svg"/><Relationship Id="rId142" Type="http://schemas.openxmlformats.org/officeDocument/2006/relationships/image" Target="../media/image208.png"/><Relationship Id="rId3" Type="http://schemas.openxmlformats.org/officeDocument/2006/relationships/image" Target="../media/image77.svg"/><Relationship Id="rId25" Type="http://schemas.openxmlformats.org/officeDocument/2006/relationships/image" Target="../media/image99.svg"/><Relationship Id="rId46" Type="http://schemas.openxmlformats.org/officeDocument/2006/relationships/image" Target="../media/image120.png"/><Relationship Id="rId67" Type="http://schemas.openxmlformats.org/officeDocument/2006/relationships/image" Target="../media/image139.svg"/><Relationship Id="rId116" Type="http://schemas.openxmlformats.org/officeDocument/2006/relationships/image" Target="../media/image42.png"/><Relationship Id="rId137" Type="http://schemas.openxmlformats.org/officeDocument/2006/relationships/image" Target="../media/image203.svg"/><Relationship Id="rId20" Type="http://schemas.openxmlformats.org/officeDocument/2006/relationships/image" Target="../media/image94.png"/><Relationship Id="rId41" Type="http://schemas.openxmlformats.org/officeDocument/2006/relationships/image" Target="../media/image115.svg"/><Relationship Id="rId62" Type="http://schemas.openxmlformats.org/officeDocument/2006/relationships/image" Target="../media/image136.png"/><Relationship Id="rId83" Type="http://schemas.openxmlformats.org/officeDocument/2006/relationships/image" Target="../media/image153.svg"/><Relationship Id="rId88" Type="http://schemas.openxmlformats.org/officeDocument/2006/relationships/image" Target="../media/image158.png"/><Relationship Id="rId111" Type="http://schemas.openxmlformats.org/officeDocument/2006/relationships/image" Target="../media/image179.svg"/><Relationship Id="rId132" Type="http://schemas.openxmlformats.org/officeDocument/2006/relationships/image" Target="../media/image198.png"/><Relationship Id="rId153" Type="http://schemas.openxmlformats.org/officeDocument/2006/relationships/image" Target="../media/image217.svg"/><Relationship Id="rId15" Type="http://schemas.openxmlformats.org/officeDocument/2006/relationships/image" Target="../media/image89.svg"/><Relationship Id="rId36" Type="http://schemas.openxmlformats.org/officeDocument/2006/relationships/image" Target="../media/image110.png"/><Relationship Id="rId57" Type="http://schemas.openxmlformats.org/officeDocument/2006/relationships/image" Target="../media/image131.svg"/><Relationship Id="rId106" Type="http://schemas.openxmlformats.org/officeDocument/2006/relationships/image" Target="../media/image174.png"/><Relationship Id="rId127" Type="http://schemas.openxmlformats.org/officeDocument/2006/relationships/image" Target="../media/image193.svg"/><Relationship Id="rId10" Type="http://schemas.openxmlformats.org/officeDocument/2006/relationships/image" Target="../media/image84.png"/><Relationship Id="rId31" Type="http://schemas.openxmlformats.org/officeDocument/2006/relationships/image" Target="../media/image105.svg"/><Relationship Id="rId52" Type="http://schemas.openxmlformats.org/officeDocument/2006/relationships/image" Target="../media/image126.png"/><Relationship Id="rId73" Type="http://schemas.openxmlformats.org/officeDocument/2006/relationships/image" Target="../media/image143.svg"/><Relationship Id="rId78" Type="http://schemas.openxmlformats.org/officeDocument/2006/relationships/image" Target="../media/image148.png"/><Relationship Id="rId94" Type="http://schemas.openxmlformats.org/officeDocument/2006/relationships/image" Target="../media/image164.png"/><Relationship Id="rId99" Type="http://schemas.openxmlformats.org/officeDocument/2006/relationships/image" Target="../media/image169.svg"/><Relationship Id="rId101" Type="http://schemas.openxmlformats.org/officeDocument/2006/relationships/image" Target="../media/image171.svg"/><Relationship Id="rId122" Type="http://schemas.openxmlformats.org/officeDocument/2006/relationships/image" Target="../media/image188.png"/><Relationship Id="rId143" Type="http://schemas.openxmlformats.org/officeDocument/2006/relationships/image" Target="../media/image209.svg"/><Relationship Id="rId148" Type="http://schemas.openxmlformats.org/officeDocument/2006/relationships/image" Target="../media/image212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Relationship Id="rId26" Type="http://schemas.openxmlformats.org/officeDocument/2006/relationships/image" Target="../media/image100.png"/><Relationship Id="rId47" Type="http://schemas.openxmlformats.org/officeDocument/2006/relationships/image" Target="../media/image121.svg"/><Relationship Id="rId68" Type="http://schemas.openxmlformats.org/officeDocument/2006/relationships/image" Target="../media/image140.png"/><Relationship Id="rId89" Type="http://schemas.openxmlformats.org/officeDocument/2006/relationships/image" Target="../media/image159.svg"/><Relationship Id="rId112" Type="http://schemas.openxmlformats.org/officeDocument/2006/relationships/image" Target="../media/image180.png"/><Relationship Id="rId133" Type="http://schemas.openxmlformats.org/officeDocument/2006/relationships/image" Target="../media/image199.svg"/><Relationship Id="rId154" Type="http://schemas.openxmlformats.org/officeDocument/2006/relationships/image" Target="../media/image218.png"/><Relationship Id="rId16" Type="http://schemas.openxmlformats.org/officeDocument/2006/relationships/image" Target="../media/image90.png"/><Relationship Id="rId37" Type="http://schemas.openxmlformats.org/officeDocument/2006/relationships/image" Target="../media/image111.svg"/><Relationship Id="rId58" Type="http://schemas.openxmlformats.org/officeDocument/2006/relationships/image" Target="../media/image132.png"/><Relationship Id="rId79" Type="http://schemas.openxmlformats.org/officeDocument/2006/relationships/image" Target="../media/image149.svg"/><Relationship Id="rId102" Type="http://schemas.openxmlformats.org/officeDocument/2006/relationships/image" Target="../media/image48.png"/><Relationship Id="rId123" Type="http://schemas.openxmlformats.org/officeDocument/2006/relationships/image" Target="../media/image189.svg"/><Relationship Id="rId144" Type="http://schemas.openxmlformats.org/officeDocument/2006/relationships/image" Target="../media/image46.png"/><Relationship Id="rId90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dictionary:8080/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E509D0-3403-0AA4-EDA5-42A7E721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42" y="336891"/>
            <a:ext cx="9308416" cy="2470478"/>
          </a:xfrm>
        </p:spPr>
        <p:txBody>
          <a:bodyPr/>
          <a:lstStyle/>
          <a:p>
            <a:r>
              <a:rPr lang="ru-RU" i="1" dirty="0">
                <a:effectLst/>
              </a:rPr>
              <a:t>Как нам</a:t>
            </a:r>
            <a:br>
              <a:rPr lang="en-US" i="1" dirty="0">
                <a:effectLst/>
              </a:rPr>
            </a:br>
            <a:r>
              <a:rPr lang="en" i="1" dirty="0">
                <a:effectLst/>
              </a:rPr>
              <a:t>Spring Cloud Gateway</a:t>
            </a:r>
            <a:br>
              <a:rPr lang="en" i="1" dirty="0">
                <a:effectLst/>
              </a:rPr>
            </a:br>
            <a:r>
              <a:rPr lang="ru-RU" i="1" dirty="0">
                <a:effectLst/>
              </a:rPr>
              <a:t>жить помогает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0B7AC99E-ABD3-78DB-DBFE-7673672C0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508" y="5924102"/>
            <a:ext cx="6724521" cy="249812"/>
          </a:xfrm>
        </p:spPr>
        <p:txBody>
          <a:bodyPr/>
          <a:lstStyle/>
          <a:p>
            <a:r>
              <a:rPr lang="ru-RU" dirty="0"/>
              <a:t>Главный архитектор решений стрима </a:t>
            </a:r>
            <a:r>
              <a:rPr lang="en" dirty="0"/>
              <a:t>ALM 2.0 </a:t>
            </a:r>
            <a:r>
              <a:rPr lang="ru-RU" dirty="0"/>
              <a:t>Платформа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13DA5AFD-466A-E0C0-2B59-9B97B9850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Романов Алексей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0178825E-4A78-415B-661B-77A4B4DFD8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24.08.2022</a:t>
            </a:r>
          </a:p>
        </p:txBody>
      </p:sp>
    </p:spTree>
    <p:extLst>
      <p:ext uri="{BB962C8B-B14F-4D97-AF65-F5344CB8AC3E}">
        <p14:creationId xmlns:p14="http://schemas.microsoft.com/office/powerpoint/2010/main" val="2073800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limiter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E675E8-CD77-762A-3211-539EFEEFA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B358B05-8BC2-B798-46E2-F712BB87DA1D}"/>
              </a:ext>
            </a:extLst>
          </p:cNvPr>
          <p:cNvSpPr txBox="1">
            <a:spLocks/>
          </p:cNvSpPr>
          <p:nvPr/>
        </p:nvSpPr>
        <p:spPr>
          <a:xfrm>
            <a:off x="403784" y="1448474"/>
            <a:ext cx="11451666" cy="343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1pPr>
            <a:lvl2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2pPr>
            <a:lvl3pPr marL="534988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20000"/>
              <a:buFont typeface="Системный шрифт, обычный"/>
              <a:buChar char="–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3pPr>
            <a:lvl4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Font typeface="+mj-lt"/>
              <a:buAutoNum type="arabicPeriod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4pPr>
            <a:lvl5pPr marL="7938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rgbClr val="24C6FF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" sz="2200" b="0" i="0" dirty="0">
              <a:solidFill>
                <a:srgbClr val="080808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15BEB1-13FA-4658-1EFC-923BCAF6579D}"/>
              </a:ext>
            </a:extLst>
          </p:cNvPr>
          <p:cNvSpPr txBox="1"/>
          <p:nvPr/>
        </p:nvSpPr>
        <p:spPr>
          <a:xfrm>
            <a:off x="800294" y="2019047"/>
            <a:ext cx="10452316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buClr>
                <a:srgbClr val="0086B7"/>
              </a:buClr>
              <a:buSzPct val="140000"/>
            </a:pPr>
            <a:r>
              <a:rPr lang="en" sz="2200" dirty="0">
                <a:solidFill>
                  <a:srgbClr val="0086B7"/>
                </a:solidFill>
                <a:ea typeface="Inter" panose="02000503000000020004" pitchFamily="2" charset="0"/>
              </a:rPr>
              <a:t>Rate Limiter </a:t>
            </a:r>
            <a:r>
              <a:rPr lang="en" sz="2200" dirty="0">
                <a:solidFill>
                  <a:schemeClr val="tx1"/>
                </a:solidFill>
                <a:ea typeface="Inter" panose="02000503000000020004" pitchFamily="2" charset="0"/>
              </a:rPr>
              <a:t>– </a:t>
            </a:r>
            <a:r>
              <a:rPr lang="ru-RU" sz="2200" dirty="0">
                <a:solidFill>
                  <a:schemeClr val="tx1"/>
                </a:solidFill>
                <a:ea typeface="Inter" panose="02000503000000020004" pitchFamily="2" charset="0"/>
              </a:rPr>
              <a:t>ограничение скорости обработки запросов, т.е. это искусственный барьер, который не дает клиенту выполнить больше определенного количества больше операций в единицу времени.</a:t>
            </a:r>
            <a:endParaRPr lang="en-US" sz="2200" dirty="0">
              <a:solidFill>
                <a:schemeClr val="tx1"/>
              </a:solidFill>
              <a:ea typeface="Inter" panose="02000503000000020004" pitchFamily="2" charset="0"/>
            </a:endParaRPr>
          </a:p>
          <a:p>
            <a:pPr algn="just">
              <a:buClr>
                <a:srgbClr val="0086B7"/>
              </a:buClr>
              <a:buSzPct val="140000"/>
            </a:pPr>
            <a:r>
              <a:rPr lang="en" sz="2200" dirty="0">
                <a:solidFill>
                  <a:schemeClr val="tx1"/>
                </a:solidFill>
                <a:ea typeface="Inter" panose="02000503000000020004" pitchFamily="2" charset="0"/>
              </a:rPr>
              <a:t>Rate Limiter </a:t>
            </a:r>
            <a:r>
              <a:rPr lang="ru-RU" sz="2200" dirty="0">
                <a:solidFill>
                  <a:schemeClr val="tx1"/>
                </a:solidFill>
                <a:ea typeface="Inter" panose="02000503000000020004" pitchFamily="2" charset="0"/>
              </a:rPr>
              <a:t>защищает систему от перегрузки, т.е. на целевой сервис попадет только такое количество запросов, которое не приведет к дефициту ресурсов (</a:t>
            </a:r>
            <a:r>
              <a:rPr lang="en" sz="2200" dirty="0">
                <a:solidFill>
                  <a:schemeClr val="tx1"/>
                </a:solidFill>
                <a:ea typeface="Inter" panose="02000503000000020004" pitchFamily="2" charset="0"/>
              </a:rPr>
              <a:t>Resource Starvation).</a:t>
            </a:r>
          </a:p>
          <a:p>
            <a:pPr algn="just">
              <a:buClr>
                <a:srgbClr val="0086B7"/>
              </a:buClr>
              <a:buSzPct val="140000"/>
            </a:pPr>
            <a:endParaRPr lang="en" sz="2200" dirty="0">
              <a:solidFill>
                <a:schemeClr val="tx1"/>
              </a:solidFill>
              <a:ea typeface="Inter" panose="02000503000000020004" pitchFamily="2" charset="0"/>
            </a:endParaRPr>
          </a:p>
          <a:p>
            <a:pPr algn="just">
              <a:buClr>
                <a:srgbClr val="0086B7"/>
              </a:buClr>
              <a:buSzPct val="140000"/>
            </a:pPr>
            <a:r>
              <a:rPr lang="ru-RU" sz="2200" dirty="0">
                <a:solidFill>
                  <a:schemeClr val="tx1"/>
                </a:solidFill>
                <a:ea typeface="Inter" panose="02000503000000020004" pitchFamily="2" charset="0"/>
              </a:rPr>
              <a:t>Так же </a:t>
            </a:r>
            <a:r>
              <a:rPr lang="en" sz="2200" dirty="0">
                <a:solidFill>
                  <a:schemeClr val="tx1"/>
                </a:solidFill>
                <a:ea typeface="Inter" panose="02000503000000020004" pitchFamily="2" charset="0"/>
              </a:rPr>
              <a:t>Rate Limiter </a:t>
            </a:r>
            <a:r>
              <a:rPr lang="ru-RU" sz="2200" dirty="0">
                <a:solidFill>
                  <a:schemeClr val="tx1"/>
                </a:solidFill>
                <a:ea typeface="Inter" panose="02000503000000020004" pitchFamily="2" charset="0"/>
              </a:rPr>
              <a:t>может использоваться для предотвращения </a:t>
            </a:r>
            <a:r>
              <a:rPr lang="en" sz="2200" dirty="0">
                <a:solidFill>
                  <a:schemeClr val="tx1"/>
                </a:solidFill>
                <a:ea typeface="Inter" panose="02000503000000020004" pitchFamily="2" charset="0"/>
              </a:rPr>
              <a:t>brute force </a:t>
            </a:r>
            <a:r>
              <a:rPr lang="ru-RU" sz="2200" dirty="0">
                <a:solidFill>
                  <a:schemeClr val="tx1"/>
                </a:solidFill>
                <a:ea typeface="Inter" panose="02000503000000020004" pitchFamily="2" charset="0"/>
              </a:rPr>
              <a:t>атак и для контроля доступа к платным ресурсам.</a:t>
            </a:r>
          </a:p>
        </p:txBody>
      </p:sp>
    </p:spTree>
    <p:extLst>
      <p:ext uri="{BB962C8B-B14F-4D97-AF65-F5344CB8AC3E}">
        <p14:creationId xmlns:p14="http://schemas.microsoft.com/office/powerpoint/2010/main" val="2230884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bucket algorithm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E675E8-CD77-762A-3211-539EFEEFA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B358B05-8BC2-B798-46E2-F712BB87DA1D}"/>
              </a:ext>
            </a:extLst>
          </p:cNvPr>
          <p:cNvSpPr txBox="1">
            <a:spLocks/>
          </p:cNvSpPr>
          <p:nvPr/>
        </p:nvSpPr>
        <p:spPr>
          <a:xfrm>
            <a:off x="403784" y="1448474"/>
            <a:ext cx="11451666" cy="343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1pPr>
            <a:lvl2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2pPr>
            <a:lvl3pPr marL="534988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20000"/>
              <a:buFont typeface="Системный шрифт, обычный"/>
              <a:buChar char="–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3pPr>
            <a:lvl4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Font typeface="+mj-lt"/>
              <a:buAutoNum type="arabicPeriod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4pPr>
            <a:lvl5pPr marL="7938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rgbClr val="24C6FF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" sz="2200" b="0" i="0" dirty="0">
              <a:solidFill>
                <a:srgbClr val="080808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15BEB1-13FA-4658-1EFC-923BCAF6579D}"/>
              </a:ext>
            </a:extLst>
          </p:cNvPr>
          <p:cNvSpPr txBox="1">
            <a:spLocks/>
          </p:cNvSpPr>
          <p:nvPr/>
        </p:nvSpPr>
        <p:spPr>
          <a:xfrm>
            <a:off x="508981" y="1328551"/>
            <a:ext cx="10916974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buClr>
                <a:srgbClr val="0086B7"/>
              </a:buClr>
              <a:buSzPct val="140000"/>
            </a:pPr>
            <a:r>
              <a:rPr lang="en" dirty="0">
                <a:solidFill>
                  <a:schemeClr val="tx1"/>
                </a:solidFill>
                <a:ea typeface="Inter" panose="02000503000000020004" pitchFamily="2" charset="0"/>
              </a:rPr>
              <a:t>Bucket – </a:t>
            </a:r>
            <a:r>
              <a:rPr lang="ru-RU" dirty="0">
                <a:solidFill>
                  <a:schemeClr val="tx1"/>
                </a:solidFill>
                <a:ea typeface="Inter" panose="02000503000000020004" pitchFamily="2" charset="0"/>
              </a:rPr>
              <a:t>емкость конечного размера, ассоциированная с пользователем (</a:t>
            </a:r>
            <a:r>
              <a:rPr lang="en" dirty="0" err="1">
                <a:solidFill>
                  <a:schemeClr val="tx1"/>
                </a:solidFill>
                <a:ea typeface="Inter" panose="02000503000000020004" pitchFamily="2" charset="0"/>
              </a:rPr>
              <a:t>ip</a:t>
            </a:r>
            <a:r>
              <a:rPr lang="en" dirty="0">
                <a:solidFill>
                  <a:schemeClr val="tx1"/>
                </a:solidFill>
                <a:ea typeface="Inter" panose="02000503000000020004" pitchFamily="2" charset="0"/>
              </a:rPr>
              <a:t>, location </a:t>
            </a:r>
            <a:r>
              <a:rPr lang="ru-RU" dirty="0">
                <a:solidFill>
                  <a:schemeClr val="tx1"/>
                </a:solidFill>
                <a:ea typeface="Inter" panose="02000503000000020004" pitchFamily="2" charset="0"/>
              </a:rPr>
              <a:t>и т.п.), куда помещаются маркеры.</a:t>
            </a:r>
          </a:p>
          <a:p>
            <a:pPr algn="just">
              <a:buClr>
                <a:srgbClr val="0086B7"/>
              </a:buClr>
              <a:buSzPct val="140000"/>
            </a:pPr>
            <a:endParaRPr lang="en-US" dirty="0">
              <a:ea typeface="Inter" panose="02000503000000020004" pitchFamily="2" charset="0"/>
            </a:endParaRPr>
          </a:p>
          <a:p>
            <a:pPr algn="just">
              <a:buClr>
                <a:srgbClr val="0086B7"/>
              </a:buClr>
              <a:buSzPct val="140000"/>
            </a:pPr>
            <a:r>
              <a:rPr lang="ru-RU" dirty="0">
                <a:solidFill>
                  <a:schemeClr val="tx1"/>
                </a:solidFill>
                <a:ea typeface="Inter" panose="02000503000000020004" pitchFamily="2" charset="0"/>
              </a:rPr>
              <a:t>Если количество маркеров больше заданного объема, то запрос отбрасывается (429 </a:t>
            </a:r>
            <a:r>
              <a:rPr lang="en" dirty="0">
                <a:solidFill>
                  <a:schemeClr val="tx1"/>
                </a:solidFill>
                <a:ea typeface="Inter" panose="02000503000000020004" pitchFamily="2" charset="0"/>
              </a:rPr>
              <a:t>Too Many Requests), </a:t>
            </a:r>
            <a:r>
              <a:rPr lang="ru-RU" dirty="0">
                <a:solidFill>
                  <a:schemeClr val="tx1"/>
                </a:solidFill>
                <a:ea typeface="Inter" panose="02000503000000020004" pitchFamily="2" charset="0"/>
              </a:rPr>
              <a:t>иначе в </a:t>
            </a:r>
            <a:r>
              <a:rPr lang="en" dirty="0">
                <a:solidFill>
                  <a:schemeClr val="tx1"/>
                </a:solidFill>
                <a:ea typeface="Inter" panose="02000503000000020004" pitchFamily="2" charset="0"/>
              </a:rPr>
              <a:t>bucket </a:t>
            </a:r>
            <a:r>
              <a:rPr lang="ru-RU" dirty="0">
                <a:solidFill>
                  <a:schemeClr val="tx1"/>
                </a:solidFill>
                <a:ea typeface="Inter" panose="02000503000000020004" pitchFamily="2" charset="0"/>
              </a:rPr>
              <a:t>добавляется </a:t>
            </a:r>
            <a:r>
              <a:rPr lang="en" dirty="0">
                <a:solidFill>
                  <a:schemeClr val="tx1"/>
                </a:solidFill>
                <a:ea typeface="Inter" panose="02000503000000020004" pitchFamily="2" charset="0"/>
              </a:rPr>
              <a:t>token </a:t>
            </a:r>
            <a:r>
              <a:rPr lang="ru-RU" dirty="0">
                <a:solidFill>
                  <a:schemeClr val="tx1"/>
                </a:solidFill>
                <a:ea typeface="Inter" panose="02000503000000020004" pitchFamily="2" charset="0"/>
              </a:rPr>
              <a:t>и запрос продолжает выполнение.</a:t>
            </a:r>
            <a:endParaRPr lang="ru-RU" dirty="0">
              <a:ea typeface="Inter" panose="02000503000000020004" pitchFamily="2" charset="0"/>
            </a:endParaRPr>
          </a:p>
          <a:p>
            <a:pPr algn="just">
              <a:buClr>
                <a:srgbClr val="0086B7"/>
              </a:buClr>
              <a:buSzPct val="140000"/>
            </a:pPr>
            <a:endParaRPr lang="ru-RU" dirty="0">
              <a:solidFill>
                <a:schemeClr val="tx1"/>
              </a:solidFill>
              <a:ea typeface="Inter" panose="02000503000000020004" pitchFamily="2" charset="0"/>
            </a:endParaRPr>
          </a:p>
          <a:p>
            <a:pPr algn="just">
              <a:buClr>
                <a:srgbClr val="0086B7"/>
              </a:buClr>
              <a:buSzPct val="140000"/>
            </a:pPr>
            <a:r>
              <a:rPr lang="ru-RU" dirty="0">
                <a:solidFill>
                  <a:schemeClr val="tx1"/>
                </a:solidFill>
                <a:ea typeface="Inter" panose="02000503000000020004" pitchFamily="2" charset="0"/>
              </a:rPr>
              <a:t>Количество </a:t>
            </a:r>
            <a:r>
              <a:rPr lang="en" dirty="0">
                <a:solidFill>
                  <a:schemeClr val="tx1"/>
                </a:solidFill>
                <a:ea typeface="Inter" panose="02000503000000020004" pitchFamily="2" charset="0"/>
              </a:rPr>
              <a:t>token </a:t>
            </a:r>
            <a:r>
              <a:rPr lang="ru-RU" dirty="0">
                <a:solidFill>
                  <a:schemeClr val="tx1"/>
                </a:solidFill>
                <a:ea typeface="Inter" panose="02000503000000020004" pitchFamily="2" charset="0"/>
              </a:rPr>
              <a:t>в корзине возобновляется в течение времени.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1741435-367C-6462-C520-402080731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418" y="3498124"/>
            <a:ext cx="63881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18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ВыВОДЫ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E675E8-CD77-762A-3211-539EFEEFA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B358B05-8BC2-B798-46E2-F712BB87DA1D}"/>
              </a:ext>
            </a:extLst>
          </p:cNvPr>
          <p:cNvSpPr txBox="1">
            <a:spLocks/>
          </p:cNvSpPr>
          <p:nvPr/>
        </p:nvSpPr>
        <p:spPr>
          <a:xfrm>
            <a:off x="403784" y="1448474"/>
            <a:ext cx="11451666" cy="343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1pPr>
            <a:lvl2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2pPr>
            <a:lvl3pPr marL="534988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20000"/>
              <a:buFont typeface="Системный шрифт, обычный"/>
              <a:buChar char="–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3pPr>
            <a:lvl4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Font typeface="+mj-lt"/>
              <a:buAutoNum type="arabicPeriod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4pPr>
            <a:lvl5pPr marL="7938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rgbClr val="24C6FF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" sz="2200" b="0" i="0" dirty="0">
              <a:solidFill>
                <a:srgbClr val="080808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15BEB1-13FA-4658-1EFC-923BCAF6579D}"/>
              </a:ext>
            </a:extLst>
          </p:cNvPr>
          <p:cNvSpPr txBox="1"/>
          <p:nvPr/>
        </p:nvSpPr>
        <p:spPr>
          <a:xfrm>
            <a:off x="869842" y="1791966"/>
            <a:ext cx="10452316" cy="3492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rgbClr val="0086B7"/>
              </a:buClr>
              <a:buSzPct val="140000"/>
              <a:buFont typeface="Wingdings" pitchFamily="2" charset="2"/>
              <a:buChar char="§"/>
            </a:pPr>
            <a:r>
              <a:rPr lang="en-US" sz="2200" dirty="0">
                <a:ea typeface="Menlo" panose="020B0609030804020204" pitchFamily="49" charset="0"/>
                <a:cs typeface="Menlo" panose="020B0609030804020204" pitchFamily="49" charset="0"/>
              </a:rPr>
              <a:t>Spring Cloud Gateway </a:t>
            </a:r>
            <a:r>
              <a:rPr lang="ru-RU" sz="2200" dirty="0">
                <a:ea typeface="Menlo" panose="020B0609030804020204" pitchFamily="49" charset="0"/>
                <a:cs typeface="Menlo" panose="020B0609030804020204" pitchFamily="49" charset="0"/>
              </a:rPr>
              <a:t>хорошая основа для вашего </a:t>
            </a:r>
            <a:r>
              <a:rPr lang="en-US" sz="2200" dirty="0">
                <a:ea typeface="Menlo" panose="020B0609030804020204" pitchFamily="49" charset="0"/>
                <a:cs typeface="Menlo" panose="020B0609030804020204" pitchFamily="49" charset="0"/>
              </a:rPr>
              <a:t>API Gateway</a:t>
            </a:r>
            <a:r>
              <a:rPr lang="ru-RU" sz="2200" dirty="0">
                <a:ea typeface="Menlo" panose="020B0609030804020204" pitchFamily="49" charset="0"/>
                <a:cs typeface="Menlo" panose="020B0609030804020204" pitchFamily="49" charset="0"/>
              </a:rPr>
              <a:t>, содержащая в себе много готовых инструментов</a:t>
            </a:r>
            <a:r>
              <a:rPr lang="en-US" sz="2200" dirty="0"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endParaRPr lang="ru-RU" sz="2200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 algn="l">
              <a:lnSpc>
                <a:spcPct val="150000"/>
              </a:lnSpc>
              <a:buClr>
                <a:srgbClr val="0086B7"/>
              </a:buClr>
              <a:buSzPct val="140000"/>
              <a:buFont typeface="Wingdings" pitchFamily="2" charset="2"/>
              <a:buChar char="§"/>
            </a:pPr>
            <a:r>
              <a:rPr lang="ru-RU" sz="2200" dirty="0">
                <a:ea typeface="Inter" panose="02000503000000020004" pitchFamily="2" charset="0"/>
              </a:rPr>
              <a:t>Вы можете настроить гибкое </a:t>
            </a:r>
            <a:r>
              <a:rPr lang="ru-RU" sz="2200" dirty="0" err="1">
                <a:ea typeface="Inter" panose="02000503000000020004" pitchFamily="2" charset="0"/>
              </a:rPr>
              <a:t>проксирование</a:t>
            </a:r>
            <a:r>
              <a:rPr lang="ru-RU" sz="2200" dirty="0">
                <a:ea typeface="Inter" panose="02000503000000020004" pitchFamily="2" charset="0"/>
              </a:rPr>
              <a:t>, модификацию запросов</a:t>
            </a:r>
            <a:r>
              <a:rPr lang="en-US" sz="2200" dirty="0">
                <a:ea typeface="Inter" panose="02000503000000020004" pitchFamily="2" charset="0"/>
              </a:rPr>
              <a:t>,  </a:t>
            </a:r>
            <a:r>
              <a:rPr lang="ru-RU" sz="2200" dirty="0">
                <a:ea typeface="Inter" panose="02000503000000020004" pitchFamily="2" charset="0"/>
              </a:rPr>
              <a:t>написать свои фильтры.</a:t>
            </a:r>
          </a:p>
          <a:p>
            <a:pPr marL="342900" indent="-342900" algn="l">
              <a:lnSpc>
                <a:spcPct val="150000"/>
              </a:lnSpc>
              <a:buClr>
                <a:srgbClr val="0086B7"/>
              </a:buClr>
              <a:buSzPct val="140000"/>
              <a:buFont typeface="Wingdings" pitchFamily="2" charset="2"/>
              <a:buChar char="§"/>
            </a:pPr>
            <a:r>
              <a:rPr lang="ru-RU" sz="2200" dirty="0">
                <a:ea typeface="Inter" panose="02000503000000020004" pitchFamily="2" charset="0"/>
              </a:rPr>
              <a:t>Это все в экосистеме </a:t>
            </a:r>
            <a:r>
              <a:rPr lang="en-US" sz="2200" dirty="0">
                <a:ea typeface="Inter" panose="02000503000000020004" pitchFamily="2" charset="0"/>
              </a:rPr>
              <a:t>Spring Boot </a:t>
            </a:r>
            <a:r>
              <a:rPr lang="ru-RU" sz="2200" dirty="0">
                <a:ea typeface="Inter" panose="02000503000000020004" pitchFamily="2" charset="0"/>
              </a:rPr>
              <a:t>на </a:t>
            </a:r>
            <a:r>
              <a:rPr lang="en-US" sz="2200" dirty="0">
                <a:ea typeface="Inter" panose="02000503000000020004" pitchFamily="2" charset="0"/>
              </a:rPr>
              <a:t>Java / Kotlin.</a:t>
            </a:r>
          </a:p>
          <a:p>
            <a:pPr marL="342900" indent="-342900" algn="l">
              <a:lnSpc>
                <a:spcPct val="150000"/>
              </a:lnSpc>
              <a:buClr>
                <a:srgbClr val="0086B7"/>
              </a:buClr>
              <a:buSzPct val="140000"/>
              <a:buFont typeface="Wingdings" pitchFamily="2" charset="2"/>
              <a:buChar char="§"/>
            </a:pPr>
            <a:r>
              <a:rPr lang="en-US" sz="2200" dirty="0">
                <a:ea typeface="Inter" panose="02000503000000020004" pitchFamily="2" charset="0"/>
              </a:rPr>
              <a:t>Spring </a:t>
            </a:r>
            <a:r>
              <a:rPr lang="en-US" sz="2200" dirty="0" err="1">
                <a:ea typeface="Inter" panose="02000503000000020004" pitchFamily="2" charset="0"/>
              </a:rPr>
              <a:t>WebFlux</a:t>
            </a:r>
            <a:r>
              <a:rPr lang="en-US" sz="2200" dirty="0">
                <a:ea typeface="Inter" panose="02000503000000020004" pitchFamily="2" charset="0"/>
              </a:rPr>
              <a:t> </a:t>
            </a:r>
            <a:r>
              <a:rPr lang="ru-RU" sz="2200" dirty="0">
                <a:ea typeface="Inter" panose="02000503000000020004" pitchFamily="2" charset="0"/>
              </a:rPr>
              <a:t>может взорвать мозг, если вы не работали раньше с реактивным программированием.</a:t>
            </a:r>
          </a:p>
        </p:txBody>
      </p:sp>
    </p:spTree>
    <p:extLst>
      <p:ext uri="{BB962C8B-B14F-4D97-AF65-F5344CB8AC3E}">
        <p14:creationId xmlns:p14="http://schemas.microsoft.com/office/powerpoint/2010/main" val="2167938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A73AE0D-51A4-A3A0-3D95-91A501168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РАЗДЕЛИТЕЛЯ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21E4081-4012-31D6-8129-D806F4D51E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9651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FC97890A-C907-819C-69D7-3415602AAF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Название соцсети 1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D21AA519-F467-98ED-80F6-3FDEC67727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dirty="0"/>
              <a:t>Название соцсети 2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D4DC5B9-5984-5AD4-04DD-C8EC908E83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/>
              <a:t>Название соцсети 3</a:t>
            </a:r>
          </a:p>
        </p:txBody>
      </p:sp>
      <p:sp>
        <p:nvSpPr>
          <p:cNvPr id="29" name="Рисунок 28">
            <a:extLst>
              <a:ext uri="{FF2B5EF4-FFF2-40B4-BE49-F238E27FC236}">
                <a16:creationId xmlns:a16="http://schemas.microsoft.com/office/drawing/2014/main" id="{15FB5AE1-1F7F-257C-D50C-56CFBA0C21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9C9E4368-9D51-903A-9B5F-6858200B9FA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31" name="Рисунок 30">
            <a:extLst>
              <a:ext uri="{FF2B5EF4-FFF2-40B4-BE49-F238E27FC236}">
                <a16:creationId xmlns:a16="http://schemas.microsoft.com/office/drawing/2014/main" id="{F4B9D34F-8605-BAAC-BE39-9F3204EA236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22A28E-6E62-6546-1C91-5669A1B2B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4D7D50B-6416-3EEE-082C-7626255478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AF17824E-F762-E17E-85CB-2C52119EE3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2003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5" y="332475"/>
            <a:ext cx="10537825" cy="438262"/>
          </a:xfrm>
        </p:spPr>
        <p:txBody>
          <a:bodyPr/>
          <a:lstStyle/>
          <a:p>
            <a:r>
              <a:rPr lang="ru-RU" sz="3200" dirty="0"/>
              <a:t>Плашки ДЛЯ ВЫДЕЛЕНИЯ КОНТЕНТА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C98095B-BA3D-AE3A-20CE-C09A6B630BE9}"/>
              </a:ext>
            </a:extLst>
          </p:cNvPr>
          <p:cNvSpPr/>
          <p:nvPr/>
        </p:nvSpPr>
        <p:spPr>
          <a:xfrm>
            <a:off x="345124" y="1158875"/>
            <a:ext cx="5430202" cy="127952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Заголовок плашки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sz="1600" dirty="0">
                <a:solidFill>
                  <a:schemeClr val="accent2">
                    <a:lumMod val="75000"/>
                  </a:schemeClr>
                </a:solidFill>
              </a:rPr>
              <a:t>Этот блок предназначен для важной информации, </a:t>
            </a:r>
            <a:br>
              <a:rPr lang="ru-RU" sz="1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ru-RU" sz="1600" dirty="0">
                <a:solidFill>
                  <a:schemeClr val="accent2">
                    <a:lumMod val="75000"/>
                  </a:schemeClr>
                </a:solidFill>
              </a:rPr>
              <a:t>к которой нужно привлечь особое внимание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F7BD057-EA77-AA35-7276-C2029328F745}"/>
              </a:ext>
            </a:extLst>
          </p:cNvPr>
          <p:cNvSpPr/>
          <p:nvPr/>
        </p:nvSpPr>
        <p:spPr>
          <a:xfrm>
            <a:off x="6415088" y="1158875"/>
            <a:ext cx="5440362" cy="1279525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sz="2000" b="1" dirty="0">
                <a:solidFill>
                  <a:schemeClr val="accent1"/>
                </a:solidFill>
              </a:rPr>
              <a:t>Заголовок плашки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sz="1600" dirty="0">
                <a:solidFill>
                  <a:schemeClr val="accent1"/>
                </a:solidFill>
              </a:rPr>
              <a:t>Этот блок предназначен для важной информации, </a:t>
            </a:r>
            <a:br>
              <a:rPr lang="ru-RU" sz="1600" dirty="0">
                <a:solidFill>
                  <a:schemeClr val="accent1"/>
                </a:solidFill>
              </a:rPr>
            </a:br>
            <a:r>
              <a:rPr lang="ru-RU" sz="1600" dirty="0">
                <a:solidFill>
                  <a:schemeClr val="accent1"/>
                </a:solidFill>
              </a:rPr>
              <a:t>к которой нужно привлечь особое внимание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C2AE22F-F0A4-CF21-E276-C520A59859E6}"/>
              </a:ext>
            </a:extLst>
          </p:cNvPr>
          <p:cNvSpPr/>
          <p:nvPr/>
        </p:nvSpPr>
        <p:spPr>
          <a:xfrm>
            <a:off x="345123" y="2759077"/>
            <a:ext cx="2550477" cy="3040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Заголовок плашки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sz="1600" dirty="0">
                <a:solidFill>
                  <a:schemeClr val="accent2">
                    <a:lumMod val="75000"/>
                  </a:schemeClr>
                </a:solidFill>
              </a:rPr>
              <a:t>Этот блок предназначен </a:t>
            </a:r>
            <a:br>
              <a:rPr lang="ru-RU" sz="1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ru-RU" sz="1600" dirty="0">
                <a:solidFill>
                  <a:schemeClr val="accent2">
                    <a:lumMod val="75000"/>
                  </a:schemeClr>
                </a:solidFill>
              </a:rPr>
              <a:t>для помещения важной информации, </a:t>
            </a:r>
            <a:br>
              <a:rPr lang="ru-RU" sz="1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ru-RU" sz="1600" dirty="0">
                <a:solidFill>
                  <a:schemeClr val="accent2">
                    <a:lumMod val="75000"/>
                  </a:schemeClr>
                </a:solidFill>
              </a:rPr>
              <a:t>к которой нужно привлечь особое внимание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FD5E75F-EAD5-E7CC-AED0-305C3F2E8B09}"/>
              </a:ext>
            </a:extLst>
          </p:cNvPr>
          <p:cNvSpPr/>
          <p:nvPr/>
        </p:nvSpPr>
        <p:spPr>
          <a:xfrm>
            <a:off x="3375025" y="2759077"/>
            <a:ext cx="2400301" cy="3040061"/>
          </a:xfrm>
          <a:prstGeom prst="rect">
            <a:avLst/>
          </a:prstGeom>
          <a:solidFill>
            <a:srgbClr val="24C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sz="2000" b="1" dirty="0">
                <a:solidFill>
                  <a:schemeClr val="bg1"/>
                </a:solidFill>
              </a:rPr>
              <a:t>Заголовок плашки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sz="1600" dirty="0">
                <a:solidFill>
                  <a:schemeClr val="bg1"/>
                </a:solidFill>
              </a:rPr>
              <a:t>Этот блок предназначен </a:t>
            </a:r>
            <a:br>
              <a:rPr lang="ru-RU" sz="1600" dirty="0">
                <a:solidFill>
                  <a:schemeClr val="bg1"/>
                </a:solidFill>
              </a:rPr>
            </a:br>
            <a:r>
              <a:rPr lang="ru-RU" sz="1600" dirty="0">
                <a:solidFill>
                  <a:schemeClr val="bg1"/>
                </a:solidFill>
              </a:rPr>
              <a:t>для помещения важной информации, </a:t>
            </a:r>
            <a:br>
              <a:rPr lang="ru-RU" sz="1600" dirty="0">
                <a:solidFill>
                  <a:schemeClr val="bg1"/>
                </a:solidFill>
              </a:rPr>
            </a:br>
            <a:r>
              <a:rPr lang="ru-RU" sz="1600" dirty="0">
                <a:solidFill>
                  <a:schemeClr val="bg1"/>
                </a:solidFill>
              </a:rPr>
              <a:t>к которой нужно привлечь особое внимание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BA72E20-54A9-A9C2-1994-DD258D8C00E4}"/>
              </a:ext>
            </a:extLst>
          </p:cNvPr>
          <p:cNvSpPr/>
          <p:nvPr/>
        </p:nvSpPr>
        <p:spPr>
          <a:xfrm>
            <a:off x="6415088" y="2759077"/>
            <a:ext cx="2400300" cy="3040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sz="2000" b="1" dirty="0">
                <a:solidFill>
                  <a:schemeClr val="accent1"/>
                </a:solidFill>
              </a:rPr>
              <a:t>Заголовок плашки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sz="1600" dirty="0">
                <a:solidFill>
                  <a:schemeClr val="accent1"/>
                </a:solidFill>
              </a:rPr>
              <a:t>Этот блок предназначен </a:t>
            </a:r>
            <a:br>
              <a:rPr lang="ru-RU" sz="1600" dirty="0">
                <a:solidFill>
                  <a:schemeClr val="accent1"/>
                </a:solidFill>
              </a:rPr>
            </a:br>
            <a:r>
              <a:rPr lang="ru-RU" sz="1600" dirty="0">
                <a:solidFill>
                  <a:schemeClr val="accent1"/>
                </a:solidFill>
              </a:rPr>
              <a:t>для помещения важной информации, </a:t>
            </a:r>
            <a:br>
              <a:rPr lang="ru-RU" sz="1600" dirty="0">
                <a:solidFill>
                  <a:schemeClr val="accent1"/>
                </a:solidFill>
              </a:rPr>
            </a:br>
            <a:r>
              <a:rPr lang="ru-RU" sz="1600" dirty="0">
                <a:solidFill>
                  <a:schemeClr val="accent1"/>
                </a:solidFill>
              </a:rPr>
              <a:t>к которой нужно привлечь особое внимание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9926DB8-D2B0-011A-32EC-0CD526CC9266}"/>
              </a:ext>
            </a:extLst>
          </p:cNvPr>
          <p:cNvSpPr/>
          <p:nvPr/>
        </p:nvSpPr>
        <p:spPr>
          <a:xfrm>
            <a:off x="9294813" y="2759077"/>
            <a:ext cx="2560637" cy="3040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sz="2000" b="1" dirty="0">
                <a:solidFill>
                  <a:schemeClr val="bg1"/>
                </a:solidFill>
              </a:rPr>
              <a:t>Заголовок плашки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sz="1600" dirty="0">
                <a:solidFill>
                  <a:schemeClr val="bg1"/>
                </a:solidFill>
              </a:rPr>
              <a:t>Этот блок предназначен </a:t>
            </a:r>
            <a:br>
              <a:rPr lang="ru-RU" sz="1600" dirty="0">
                <a:solidFill>
                  <a:schemeClr val="bg1"/>
                </a:solidFill>
              </a:rPr>
            </a:br>
            <a:r>
              <a:rPr lang="ru-RU" sz="1600" dirty="0">
                <a:solidFill>
                  <a:schemeClr val="bg1"/>
                </a:solidFill>
              </a:rPr>
              <a:t>для помещения важной информации, </a:t>
            </a:r>
            <a:br>
              <a:rPr lang="ru-RU" sz="1600" dirty="0">
                <a:solidFill>
                  <a:schemeClr val="bg1"/>
                </a:solidFill>
              </a:rPr>
            </a:br>
            <a:r>
              <a:rPr lang="ru-RU" sz="1600" dirty="0">
                <a:solidFill>
                  <a:schemeClr val="bg1"/>
                </a:solidFill>
              </a:rPr>
              <a:t>к которой нужно привлечь особое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752154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5" y="332475"/>
            <a:ext cx="10537825" cy="438262"/>
          </a:xfrm>
        </p:spPr>
        <p:txBody>
          <a:bodyPr/>
          <a:lstStyle/>
          <a:p>
            <a:r>
              <a:rPr lang="en-US" sz="3200" dirty="0"/>
              <a:t>3D</a:t>
            </a:r>
            <a:r>
              <a:rPr lang="ru-RU" sz="3200" dirty="0"/>
              <a:t>-объекты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EC6EA8-E33F-1680-B66A-439A90988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704" y="1787646"/>
            <a:ext cx="1620000" cy="140658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AE277D-83FC-51C0-D63A-C526653B2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9819" y="2024118"/>
            <a:ext cx="1800000" cy="93364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79FF9EA-DA9F-188C-E930-1859A7518A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5841" y="1680940"/>
            <a:ext cx="1519321" cy="162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34C65FD-760D-983E-2DE4-0185183AA9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7704" y="3724780"/>
            <a:ext cx="1620000" cy="123278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9FF781E-6117-453B-E9DE-6B17F418B3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49819" y="3531170"/>
            <a:ext cx="1620000" cy="16200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D245C90-42CB-1E5F-5318-9ED9E4F6A5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65557" y="3531170"/>
            <a:ext cx="1539889" cy="16200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081AC21-611E-4F81-8A5A-74A2A88B50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86554" y="1787646"/>
            <a:ext cx="1620000" cy="140658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880727F-1564-C80F-B575-1D01EC50E5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8669" y="2024118"/>
            <a:ext cx="1800000" cy="93364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0CD424E-1D1B-F7C6-3EBB-422BD4056A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334691" y="1680940"/>
            <a:ext cx="1519321" cy="1620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7E7585A-FB96-BABF-D1E5-BCEF9C06DE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86554" y="3724780"/>
            <a:ext cx="1620000" cy="123278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F5F9DF5-C795-E648-B0CC-25844476E8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308669" y="3531170"/>
            <a:ext cx="1620000" cy="16200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248D8B74-E72E-68CE-BAE0-DB5EDE1004A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324407" y="3531170"/>
            <a:ext cx="1539889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38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5" y="332475"/>
            <a:ext cx="10537825" cy="438262"/>
          </a:xfrm>
        </p:spPr>
        <p:txBody>
          <a:bodyPr/>
          <a:lstStyle/>
          <a:p>
            <a:r>
              <a:rPr lang="ru-RU" sz="3200" dirty="0"/>
              <a:t>Иконки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250702-333A-A903-36B8-3AADCB681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6493" y="1079500"/>
            <a:ext cx="479425" cy="4794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8604D5-AFD9-0FD4-68B9-E9D599A4C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4859" y="3521893"/>
            <a:ext cx="479425" cy="4794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23E00D7-DC60-264F-FCB2-84E7EEAA4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8155" y="3521208"/>
            <a:ext cx="479425" cy="4794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3DE1E61-D48B-CE23-5857-4C95FBBCD4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49846" y="3521208"/>
            <a:ext cx="479425" cy="47942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130B25E-FA93-08B6-7356-565504B044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91535" y="1893631"/>
            <a:ext cx="479425" cy="4794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917F1FC-0458-157C-56C7-00F66B9B35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1507" y="3521208"/>
            <a:ext cx="479425" cy="4794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DC7D5B8-84ED-5A69-AAE6-AF30EAE62E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43197" y="3521893"/>
            <a:ext cx="479425" cy="47942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474EFFD-3447-1F97-331E-D6B04EC12B6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94859" y="2707762"/>
            <a:ext cx="479425" cy="4794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C57E07E-46ED-6ECA-1978-60619829EE6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94859" y="4336024"/>
            <a:ext cx="479425" cy="47942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7C91032-4750-67DD-F064-0FFFA6235C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211" y="3521893"/>
            <a:ext cx="479425" cy="4794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BE5DD84-35DD-834F-DAE4-345CDCC1EDD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39873" y="3521893"/>
            <a:ext cx="479425" cy="47942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1E137DA-326E-0C30-CB8B-37AA3E46F6C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446521" y="5150154"/>
            <a:ext cx="479425" cy="47942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2035B52-6BCD-EC57-F255-0F8D828CB9A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36549" y="1893631"/>
            <a:ext cx="479425" cy="479425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5B6DAC1-F936-4C05-6583-2AB5D75B53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298183" y="2665696"/>
            <a:ext cx="479425" cy="47942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D6B1211C-B60E-9364-B873-1CD8552FD33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446521" y="1079500"/>
            <a:ext cx="479425" cy="479425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6368875C-C23D-BB01-E9C1-6ACD1FF67A7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039873" y="4336024"/>
            <a:ext cx="479425" cy="479425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11E21ED6-404E-FD0E-38F7-894C270C530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36549" y="4336024"/>
            <a:ext cx="479425" cy="479425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19F8E205-5910-726D-C2F1-4540F477086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039873" y="2707762"/>
            <a:ext cx="479425" cy="479425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1287B003-28E4-2B03-C658-F1DD6C2FF53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36549" y="1079500"/>
            <a:ext cx="479425" cy="479425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09C430AE-AF0B-FB16-EE61-6B44A59C835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36549" y="5150154"/>
            <a:ext cx="479425" cy="479425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CDFEFE4-6A66-BF40-EB59-50488C2DF9E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594859" y="1893631"/>
            <a:ext cx="479425" cy="479425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6EC73AA7-255D-9A5B-0325-0672359DA2F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556493" y="1890453"/>
            <a:ext cx="479425" cy="479425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CF462219-5284-FC7F-A9A7-1C5EB10C84C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039873" y="1893631"/>
            <a:ext cx="479425" cy="47942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88F4516-AFB2-24EC-8E90-E4EAF9650CA9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891535" y="3521893"/>
            <a:ext cx="479425" cy="479425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268BEFC6-D976-0D0E-AE39-BADC3DF27BB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408155" y="4332161"/>
            <a:ext cx="479425" cy="479425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B2B79E61-0186-EAA3-2238-E63323F9213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704831" y="1890453"/>
            <a:ext cx="479425" cy="479425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5210526B-7A3C-0CEC-93ED-E67B2C858C8A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446521" y="2707762"/>
            <a:ext cx="479425" cy="479425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1916A179-04FC-C427-03FB-9F5E1492A91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446521" y="3521893"/>
            <a:ext cx="479425" cy="479425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0AB8069D-233E-3925-0BD9-5F3DA284678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743197" y="2707762"/>
            <a:ext cx="479425" cy="479425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906F146A-145B-9266-E870-85830271D3D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594859" y="1079500"/>
            <a:ext cx="479425" cy="479425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A976DB60-BD01-DB89-6153-760CF2846E78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446521" y="1893631"/>
            <a:ext cx="479425" cy="479425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E7478DBD-7CFE-0B69-B18F-2DD35AFCFB26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149846" y="1079500"/>
            <a:ext cx="479425" cy="479425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AC42A93E-B466-5E11-F0FD-1DBE2B27F291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001507" y="4332161"/>
            <a:ext cx="479425" cy="479425"/>
          </a:xfrm>
          <a:prstGeom prst="rect">
            <a:avLst/>
          </a:prstGeom>
        </p:spPr>
      </p:pic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C3F04916-3595-8A9C-1E0E-93A86DB9723D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188211" y="1893631"/>
            <a:ext cx="479425" cy="479425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8FB16191-D858-404C-4487-40AEA0C57819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36549" y="2707762"/>
            <a:ext cx="479425" cy="479425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E1ED4157-AA20-9E49-FE2E-0CB1DC7CDE4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446521" y="4336024"/>
            <a:ext cx="479425" cy="479425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731AD8F8-2EC5-1967-652F-5B9533079031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4594859" y="5150154"/>
            <a:ext cx="479425" cy="479425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F4B53199-55FE-0064-FD92-05B7C44004B6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0556493" y="2665696"/>
            <a:ext cx="479425" cy="479425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5C518E72-52AA-7E9D-7037-004A8FEC8E3A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7149846" y="2665696"/>
            <a:ext cx="479425" cy="479425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DA82738F-DB80-F212-F004-3F168E782674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56493" y="4332161"/>
            <a:ext cx="479425" cy="479425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C41FD40A-3055-33C3-B082-E4AD387B45C6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298183" y="4332161"/>
            <a:ext cx="479425" cy="479425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699511F7-0160-550D-1267-159F4E483BCB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2891535" y="2707762"/>
            <a:ext cx="479425" cy="479425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F8BCC65E-3F61-DCFC-1185-E6BC3D0BB7B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8853169" y="2665696"/>
            <a:ext cx="479425" cy="479425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0C978366-9C7B-58FC-382D-E75BEA1DF358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9704831" y="4332161"/>
            <a:ext cx="479425" cy="479425"/>
          </a:xfrm>
          <a:prstGeom prst="rect">
            <a:avLst/>
          </a:pr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19F3F9C5-F3FD-E2B4-1AAD-B1EA4C49687D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188211" y="2707762"/>
            <a:ext cx="479425" cy="479425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62CB23FA-89F9-110E-D7D6-3CE48E0E05E0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8853169" y="4332161"/>
            <a:ext cx="479425" cy="479425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E0A309F9-4955-448B-A134-52593DD4A7CE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36549" y="3521893"/>
            <a:ext cx="479425" cy="479425"/>
          </a:xfrm>
          <a:prstGeom prst="rect">
            <a:avLst/>
          </a:prstGeom>
        </p:spPr>
      </p:pic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66A1737F-EDA0-CFE8-8FB0-DB1449424CA2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8853169" y="3521208"/>
            <a:ext cx="479425" cy="479425"/>
          </a:xfrm>
          <a:prstGeom prst="rect">
            <a:avLst/>
          </a:prstGeom>
        </p:spPr>
      </p:pic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CED8E3B5-0BCD-508E-C0BF-29669D715866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6298183" y="1079500"/>
            <a:ext cx="479425" cy="479425"/>
          </a:xfrm>
          <a:prstGeom prst="rect">
            <a:avLst/>
          </a:prstGeom>
        </p:spPr>
      </p:pic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52E94AF8-B08D-B031-0798-F40F66DD3C5C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3743197" y="1079500"/>
            <a:ext cx="479425" cy="479425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5985D531-991C-8BF3-3D69-B5214C854475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891535" y="4336024"/>
            <a:ext cx="479425" cy="479425"/>
          </a:xfrm>
          <a:prstGeom prst="rect">
            <a:avLst/>
          </a:prstGeom>
        </p:spPr>
      </p:pic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FA089143-07EA-6E02-F4F2-657F67E00B57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7149846" y="4332161"/>
            <a:ext cx="479425" cy="479425"/>
          </a:xfrm>
          <a:prstGeom prst="rect">
            <a:avLst/>
          </a:prstGeom>
        </p:spPr>
      </p:pic>
      <p:pic>
        <p:nvPicPr>
          <p:cNvPr id="113" name="Рисунок 112">
            <a:extLst>
              <a:ext uri="{FF2B5EF4-FFF2-40B4-BE49-F238E27FC236}">
                <a16:creationId xmlns:a16="http://schemas.microsoft.com/office/drawing/2014/main" id="{10EA94B9-8440-F057-41C6-1263A2FF3C78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10556493" y="3521208"/>
            <a:ext cx="479425" cy="479425"/>
          </a:xfrm>
          <a:prstGeom prst="rect">
            <a:avLst/>
          </a:prstGeom>
        </p:spPr>
      </p:pic>
      <p:pic>
        <p:nvPicPr>
          <p:cNvPr id="115" name="Рисунок 114">
            <a:extLst>
              <a:ext uri="{FF2B5EF4-FFF2-40B4-BE49-F238E27FC236}">
                <a16:creationId xmlns:a16="http://schemas.microsoft.com/office/drawing/2014/main" id="{4B164339-4700-0BB1-94CA-048A7796115E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8001507" y="2665696"/>
            <a:ext cx="479425" cy="479425"/>
          </a:xfrm>
          <a:prstGeom prst="rect">
            <a:avLst/>
          </a:prstGeom>
        </p:spPr>
      </p:pic>
      <p:pic>
        <p:nvPicPr>
          <p:cNvPr id="117" name="Рисунок 116">
            <a:extLst>
              <a:ext uri="{FF2B5EF4-FFF2-40B4-BE49-F238E27FC236}">
                <a16:creationId xmlns:a16="http://schemas.microsoft.com/office/drawing/2014/main" id="{CBC84C80-A86E-53BD-87C8-1BEF808CCC1A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7149846" y="1890453"/>
            <a:ext cx="479425" cy="479425"/>
          </a:xfrm>
          <a:prstGeom prst="rect">
            <a:avLst/>
          </a:prstGeom>
        </p:spPr>
      </p:pic>
      <p:pic>
        <p:nvPicPr>
          <p:cNvPr id="119" name="Рисунок 118">
            <a:extLst>
              <a:ext uri="{FF2B5EF4-FFF2-40B4-BE49-F238E27FC236}">
                <a16:creationId xmlns:a16="http://schemas.microsoft.com/office/drawing/2014/main" id="{CC020617-9983-F3C1-DD58-4BFAD4A275C9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8001507" y="1890453"/>
            <a:ext cx="479425" cy="479425"/>
          </a:xfrm>
          <a:prstGeom prst="rect">
            <a:avLst/>
          </a:prstGeom>
        </p:spPr>
      </p:pic>
      <p:pic>
        <p:nvPicPr>
          <p:cNvPr id="121" name="Рисунок 120">
            <a:extLst>
              <a:ext uri="{FF2B5EF4-FFF2-40B4-BE49-F238E27FC236}">
                <a16:creationId xmlns:a16="http://schemas.microsoft.com/office/drawing/2014/main" id="{5D8EE614-A7A0-8633-9D71-C58C62BC062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3743197" y="1893631"/>
            <a:ext cx="479425" cy="479425"/>
          </a:xfrm>
          <a:prstGeom prst="rect">
            <a:avLst/>
          </a:prstGeom>
        </p:spPr>
      </p:pic>
      <p:pic>
        <p:nvPicPr>
          <p:cNvPr id="123" name="Рисунок 122">
            <a:extLst>
              <a:ext uri="{FF2B5EF4-FFF2-40B4-BE49-F238E27FC236}">
                <a16:creationId xmlns:a16="http://schemas.microsoft.com/office/drawing/2014/main" id="{3391432E-ED2B-CC6F-C303-E150C87E1C70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11408155" y="1890453"/>
            <a:ext cx="479425" cy="479425"/>
          </a:xfrm>
          <a:prstGeom prst="rect">
            <a:avLst/>
          </a:prstGeom>
        </p:spPr>
      </p:pic>
      <p:pic>
        <p:nvPicPr>
          <p:cNvPr id="125" name="Рисунок 124">
            <a:extLst>
              <a:ext uri="{FF2B5EF4-FFF2-40B4-BE49-F238E27FC236}">
                <a16:creationId xmlns:a16="http://schemas.microsoft.com/office/drawing/2014/main" id="{0EA89AD0-17A3-4AA6-2F29-8E8E1C605137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704831" y="2665696"/>
            <a:ext cx="479425" cy="479425"/>
          </a:xfrm>
          <a:prstGeom prst="rect">
            <a:avLst/>
          </a:prstGeom>
        </p:spPr>
      </p:pic>
      <p:pic>
        <p:nvPicPr>
          <p:cNvPr id="127" name="Рисунок 126">
            <a:extLst>
              <a:ext uri="{FF2B5EF4-FFF2-40B4-BE49-F238E27FC236}">
                <a16:creationId xmlns:a16="http://schemas.microsoft.com/office/drawing/2014/main" id="{E16F76EC-47CA-E8CE-2B45-CFF67615CE47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8853169" y="1890453"/>
            <a:ext cx="479425" cy="479425"/>
          </a:xfrm>
          <a:prstGeom prst="rect">
            <a:avLst/>
          </a:prstGeom>
        </p:spPr>
      </p:pic>
      <p:pic>
        <p:nvPicPr>
          <p:cNvPr id="129" name="Рисунок 128">
            <a:extLst>
              <a:ext uri="{FF2B5EF4-FFF2-40B4-BE49-F238E27FC236}">
                <a16:creationId xmlns:a16="http://schemas.microsoft.com/office/drawing/2014/main" id="{BFDC2330-5D4A-D1CA-1B07-15FAC36CB0E2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1188211" y="4336024"/>
            <a:ext cx="479425" cy="479425"/>
          </a:xfrm>
          <a:prstGeom prst="rect">
            <a:avLst/>
          </a:prstGeom>
        </p:spPr>
      </p:pic>
      <p:pic>
        <p:nvPicPr>
          <p:cNvPr id="131" name="Рисунок 130">
            <a:extLst>
              <a:ext uri="{FF2B5EF4-FFF2-40B4-BE49-F238E27FC236}">
                <a16:creationId xmlns:a16="http://schemas.microsoft.com/office/drawing/2014/main" id="{9F6EB1E4-0521-9A5E-437A-4EE6C95582EB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1408155" y="1079500"/>
            <a:ext cx="479425" cy="479425"/>
          </a:xfrm>
          <a:prstGeom prst="rect">
            <a:avLst/>
          </a:prstGeom>
        </p:spPr>
      </p:pic>
      <p:pic>
        <p:nvPicPr>
          <p:cNvPr id="133" name="Рисунок 132">
            <a:extLst>
              <a:ext uri="{FF2B5EF4-FFF2-40B4-BE49-F238E27FC236}">
                <a16:creationId xmlns:a16="http://schemas.microsoft.com/office/drawing/2014/main" id="{E9B6FACE-7304-C459-255C-897E6DD73AAE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11408155" y="2665696"/>
            <a:ext cx="479425" cy="479425"/>
          </a:xfrm>
          <a:prstGeom prst="rect">
            <a:avLst/>
          </a:prstGeom>
        </p:spPr>
      </p:pic>
      <p:pic>
        <p:nvPicPr>
          <p:cNvPr id="135" name="Рисунок 134">
            <a:extLst>
              <a:ext uri="{FF2B5EF4-FFF2-40B4-BE49-F238E27FC236}">
                <a16:creationId xmlns:a16="http://schemas.microsoft.com/office/drawing/2014/main" id="{BD6F1CBB-6A06-6678-3A09-C5B9BFBD8BD4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9704831" y="1079500"/>
            <a:ext cx="479425" cy="479425"/>
          </a:xfrm>
          <a:prstGeom prst="rect">
            <a:avLst/>
          </a:prstGeom>
        </p:spPr>
      </p:pic>
      <p:pic>
        <p:nvPicPr>
          <p:cNvPr id="137" name="Рисунок 136">
            <a:extLst>
              <a:ext uri="{FF2B5EF4-FFF2-40B4-BE49-F238E27FC236}">
                <a16:creationId xmlns:a16="http://schemas.microsoft.com/office/drawing/2014/main" id="{D7697F37-70D9-5931-AB09-1CFB9227C1E4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2891535" y="5150154"/>
            <a:ext cx="479425" cy="479425"/>
          </a:xfrm>
          <a:prstGeom prst="rect">
            <a:avLst/>
          </a:prstGeom>
        </p:spPr>
      </p:pic>
      <p:pic>
        <p:nvPicPr>
          <p:cNvPr id="139" name="Рисунок 138">
            <a:extLst>
              <a:ext uri="{FF2B5EF4-FFF2-40B4-BE49-F238E27FC236}">
                <a16:creationId xmlns:a16="http://schemas.microsoft.com/office/drawing/2014/main" id="{C6EEBAC3-B0EC-4D74-0290-86B3E40A2F14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8853169" y="1079500"/>
            <a:ext cx="479425" cy="479425"/>
          </a:xfrm>
          <a:prstGeom prst="rect">
            <a:avLst/>
          </a:prstGeom>
        </p:spPr>
      </p:pic>
      <p:pic>
        <p:nvPicPr>
          <p:cNvPr id="141" name="Рисунок 140">
            <a:extLst>
              <a:ext uri="{FF2B5EF4-FFF2-40B4-BE49-F238E27FC236}">
                <a16:creationId xmlns:a16="http://schemas.microsoft.com/office/drawing/2014/main" id="{E5064A68-12B4-1A11-DDEB-72F4EBBF5E9E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2891535" y="1079500"/>
            <a:ext cx="479425" cy="479425"/>
          </a:xfrm>
          <a:prstGeom prst="rect">
            <a:avLst/>
          </a:prstGeom>
        </p:spPr>
      </p:pic>
      <p:pic>
        <p:nvPicPr>
          <p:cNvPr id="143" name="Рисунок 142">
            <a:extLst>
              <a:ext uri="{FF2B5EF4-FFF2-40B4-BE49-F238E27FC236}">
                <a16:creationId xmlns:a16="http://schemas.microsoft.com/office/drawing/2014/main" id="{6EAF470F-592D-FC91-35DE-ADE2B16DFFAA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1188211" y="5150154"/>
            <a:ext cx="479425" cy="479425"/>
          </a:xfrm>
          <a:prstGeom prst="rect">
            <a:avLst/>
          </a:prstGeom>
        </p:spPr>
      </p:pic>
      <p:pic>
        <p:nvPicPr>
          <p:cNvPr id="145" name="Рисунок 144">
            <a:extLst>
              <a:ext uri="{FF2B5EF4-FFF2-40B4-BE49-F238E27FC236}">
                <a16:creationId xmlns:a16="http://schemas.microsoft.com/office/drawing/2014/main" id="{183F798E-73EC-09C8-2296-2478EE93782F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3743197" y="5150154"/>
            <a:ext cx="479425" cy="479425"/>
          </a:xfrm>
          <a:prstGeom prst="rect">
            <a:avLst/>
          </a:prstGeom>
        </p:spPr>
      </p:pic>
      <p:pic>
        <p:nvPicPr>
          <p:cNvPr id="147" name="Рисунок 146">
            <a:extLst>
              <a:ext uri="{FF2B5EF4-FFF2-40B4-BE49-F238E27FC236}">
                <a16:creationId xmlns:a16="http://schemas.microsoft.com/office/drawing/2014/main" id="{F4AAD717-1587-D113-2040-6F96908CFF6F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6298183" y="3521208"/>
            <a:ext cx="479425" cy="479425"/>
          </a:xfrm>
          <a:prstGeom prst="rect">
            <a:avLst/>
          </a:prstGeom>
        </p:spPr>
      </p:pic>
      <p:pic>
        <p:nvPicPr>
          <p:cNvPr id="149" name="Рисунок 148">
            <a:extLst>
              <a:ext uri="{FF2B5EF4-FFF2-40B4-BE49-F238E27FC236}">
                <a16:creationId xmlns:a16="http://schemas.microsoft.com/office/drawing/2014/main" id="{28B68510-6EBB-BD70-A047-1673981D3714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2039873" y="5150154"/>
            <a:ext cx="479425" cy="479425"/>
          </a:xfrm>
          <a:prstGeom prst="rect">
            <a:avLst/>
          </a:prstGeom>
        </p:spPr>
      </p:pic>
      <p:pic>
        <p:nvPicPr>
          <p:cNvPr id="151" name="Рисунок 150">
            <a:extLst>
              <a:ext uri="{FF2B5EF4-FFF2-40B4-BE49-F238E27FC236}">
                <a16:creationId xmlns:a16="http://schemas.microsoft.com/office/drawing/2014/main" id="{C7547FE7-94F5-7906-1241-CC45C0365F0C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2039873" y="1079500"/>
            <a:ext cx="479425" cy="479425"/>
          </a:xfrm>
          <a:prstGeom prst="rect">
            <a:avLst/>
          </a:prstGeom>
        </p:spPr>
      </p:pic>
      <p:pic>
        <p:nvPicPr>
          <p:cNvPr id="153" name="Рисунок 152">
            <a:extLst>
              <a:ext uri="{FF2B5EF4-FFF2-40B4-BE49-F238E27FC236}">
                <a16:creationId xmlns:a16="http://schemas.microsoft.com/office/drawing/2014/main" id="{DCCB2E62-7AFB-5125-631F-348F8B97E19B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9704831" y="3521208"/>
            <a:ext cx="479425" cy="479425"/>
          </a:xfrm>
          <a:prstGeom prst="rect">
            <a:avLst/>
          </a:prstGeom>
        </p:spPr>
      </p:pic>
      <p:pic>
        <p:nvPicPr>
          <p:cNvPr id="155" name="Рисунок 154">
            <a:extLst>
              <a:ext uri="{FF2B5EF4-FFF2-40B4-BE49-F238E27FC236}">
                <a16:creationId xmlns:a16="http://schemas.microsoft.com/office/drawing/2014/main" id="{E34AA6B3-A4E6-2C49-C10A-A54F6535105E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8001507" y="1079500"/>
            <a:ext cx="479425" cy="479425"/>
          </a:xfrm>
          <a:prstGeom prst="rect">
            <a:avLst/>
          </a:prstGeom>
        </p:spPr>
      </p:pic>
      <p:pic>
        <p:nvPicPr>
          <p:cNvPr id="157" name="Рисунок 156">
            <a:extLst>
              <a:ext uri="{FF2B5EF4-FFF2-40B4-BE49-F238E27FC236}">
                <a16:creationId xmlns:a16="http://schemas.microsoft.com/office/drawing/2014/main" id="{24564A5D-6BEC-34A8-D4A8-2EFD66615400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6298183" y="1890453"/>
            <a:ext cx="479425" cy="479425"/>
          </a:xfrm>
          <a:prstGeom prst="rect">
            <a:avLst/>
          </a:prstGeom>
        </p:spPr>
      </p:pic>
      <p:pic>
        <p:nvPicPr>
          <p:cNvPr id="159" name="Рисунок 158">
            <a:extLst>
              <a:ext uri="{FF2B5EF4-FFF2-40B4-BE49-F238E27FC236}">
                <a16:creationId xmlns:a16="http://schemas.microsoft.com/office/drawing/2014/main" id="{2F8BB1E2-4B68-EE89-C9A4-227AC05F866F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1188211" y="1079500"/>
            <a:ext cx="479425" cy="479425"/>
          </a:xfrm>
          <a:prstGeom prst="rect">
            <a:avLst/>
          </a:prstGeom>
        </p:spPr>
      </p:pic>
      <p:pic>
        <p:nvPicPr>
          <p:cNvPr id="161" name="Рисунок 160">
            <a:extLst>
              <a:ext uri="{FF2B5EF4-FFF2-40B4-BE49-F238E27FC236}">
                <a16:creationId xmlns:a16="http://schemas.microsoft.com/office/drawing/2014/main" id="{1B2E7274-0882-B82B-5C78-B3B73F6D34F4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3743197" y="4336024"/>
            <a:ext cx="479425" cy="47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66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56FA6CE1-BBEB-30F5-83EA-BF9CDA4E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863" y="821616"/>
            <a:ext cx="6840000" cy="657424"/>
          </a:xfrm>
        </p:spPr>
        <p:txBody>
          <a:bodyPr/>
          <a:lstStyle/>
          <a:p>
            <a:r>
              <a:rPr lang="ru-RU" dirty="0"/>
              <a:t>Романов Алексей</a:t>
            </a: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E1F16475-C57D-B2C8-3B69-5B5146A1FA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6863" y="1700424"/>
            <a:ext cx="6840000" cy="249812"/>
          </a:xfrm>
        </p:spPr>
        <p:txBody>
          <a:bodyPr/>
          <a:lstStyle/>
          <a:p>
            <a:r>
              <a:rPr lang="ru-RU" dirty="0"/>
              <a:t>Главный архитектор решений стрима </a:t>
            </a:r>
            <a:r>
              <a:rPr lang="en" dirty="0"/>
              <a:t>ALM 2.0 </a:t>
            </a:r>
            <a:r>
              <a:rPr lang="ru-RU" dirty="0"/>
              <a:t>Платформа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27DBF59-C2B7-9A15-782E-BB39367FD2C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2500" b="12500"/>
          <a:stretch>
            <a:fillRect/>
          </a:stretch>
        </p:blipFill>
        <p:spPr>
          <a:xfrm>
            <a:off x="171667" y="879482"/>
            <a:ext cx="2967177" cy="296717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16DA3C9-2C2A-3861-58D4-2645A69F1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8132" y="2363070"/>
            <a:ext cx="360000" cy="360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82BCCAF-F336-6ADE-A94D-1EE182850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8132" y="3248999"/>
            <a:ext cx="360000" cy="3600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BFC094D-690D-1B2F-2229-00E2C4335D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58132" y="3704476"/>
            <a:ext cx="360000" cy="360000"/>
          </a:xfrm>
          <a:prstGeom prst="rect">
            <a:avLst/>
          </a:prstGeom>
        </p:spPr>
      </p:pic>
      <p:sp>
        <p:nvSpPr>
          <p:cNvPr id="21" name="Текст 20">
            <a:extLst>
              <a:ext uri="{FF2B5EF4-FFF2-40B4-BE49-F238E27FC236}">
                <a16:creationId xmlns:a16="http://schemas.microsoft.com/office/drawing/2014/main" id="{15493171-CB0A-8998-81E3-84067E5315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52716" y="2363070"/>
            <a:ext cx="6394147" cy="4123693"/>
          </a:xfrm>
        </p:spPr>
        <p:txBody>
          <a:bodyPr/>
          <a:lstStyle/>
          <a:p>
            <a:pPr>
              <a:spcAft>
                <a:spcPts val="1400"/>
              </a:spcAft>
            </a:pPr>
            <a:r>
              <a:rPr lang="en-US" b="1" dirty="0">
                <a:solidFill>
                  <a:srgbClr val="1D25FF"/>
                </a:solidFill>
              </a:rPr>
              <a:t>Telegram</a:t>
            </a:r>
            <a:r>
              <a:rPr lang="ru-RU" b="1" dirty="0">
                <a:solidFill>
                  <a:schemeClr val="accent1"/>
                </a:solidFill>
              </a:rPr>
              <a:t>: </a:t>
            </a:r>
            <a:r>
              <a:rPr lang="en" dirty="0"/>
              <a:t>@</a:t>
            </a:r>
            <a:r>
              <a:rPr lang="en-US" dirty="0" err="1"/>
              <a:t>romanowalex</a:t>
            </a:r>
            <a:endParaRPr lang="en-US" dirty="0"/>
          </a:p>
          <a:p>
            <a:pPr>
              <a:spcAft>
                <a:spcPts val="1400"/>
              </a:spcAft>
            </a:pPr>
            <a:r>
              <a:rPr lang="en-US" b="1" dirty="0" err="1">
                <a:solidFill>
                  <a:srgbClr val="1D25FF"/>
                </a:solidFill>
              </a:rPr>
              <a:t>Github</a:t>
            </a:r>
            <a:r>
              <a:rPr lang="en-US" b="1" dirty="0">
                <a:solidFill>
                  <a:srgbClr val="1D25FF"/>
                </a:solidFill>
              </a:rPr>
              <a:t>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Romanow</a:t>
            </a:r>
            <a:endParaRPr lang="ru-RU" dirty="0"/>
          </a:p>
          <a:p>
            <a:pPr>
              <a:spcAft>
                <a:spcPts val="1400"/>
              </a:spcAft>
            </a:pPr>
            <a:r>
              <a:rPr lang="ru-RU" b="1" dirty="0">
                <a:solidFill>
                  <a:schemeClr val="accent1"/>
                </a:solidFill>
              </a:rPr>
              <a:t>Стек: </a:t>
            </a:r>
            <a:r>
              <a:rPr lang="en" dirty="0"/>
              <a:t>Java / Kotlin, </a:t>
            </a:r>
            <a:r>
              <a:rPr lang="en-US" dirty="0"/>
              <a:t>Spring Boot, k8s, Istio</a:t>
            </a:r>
            <a:endParaRPr lang="ru-RU" dirty="0"/>
          </a:p>
          <a:p>
            <a:pPr>
              <a:spcAft>
                <a:spcPts val="1400"/>
              </a:spcAft>
            </a:pPr>
            <a:r>
              <a:rPr lang="ru-RU" b="1" dirty="0">
                <a:solidFill>
                  <a:schemeClr val="accent1"/>
                </a:solidFill>
              </a:rPr>
              <a:t>Достижения:</a:t>
            </a:r>
            <a:endParaRPr lang="en-US" b="1" dirty="0">
              <a:solidFill>
                <a:schemeClr val="accent1"/>
              </a:solidFill>
            </a:endParaRPr>
          </a:p>
          <a:p>
            <a:pPr>
              <a:spcAft>
                <a:spcPts val="1400"/>
              </a:spcAft>
            </a:pPr>
            <a:r>
              <a:rPr lang="en-US" b="1" dirty="0">
                <a:solidFill>
                  <a:schemeClr val="accent1"/>
                </a:solidFill>
              </a:rPr>
              <a:t>12 </a:t>
            </a:r>
            <a:r>
              <a:rPr lang="ru-RU" b="1" dirty="0">
                <a:solidFill>
                  <a:schemeClr val="accent1"/>
                </a:solidFill>
              </a:rPr>
              <a:t>лет </a:t>
            </a:r>
            <a:r>
              <a:rPr lang="en-US" b="1" dirty="0">
                <a:solidFill>
                  <a:schemeClr val="accent1"/>
                </a:solidFill>
              </a:rPr>
              <a:t>Java</a:t>
            </a:r>
          </a:p>
          <a:p>
            <a:pPr>
              <a:spcAft>
                <a:spcPts val="1400"/>
              </a:spcAft>
            </a:pPr>
            <a:r>
              <a:rPr lang="en-US" b="1" dirty="0">
                <a:solidFill>
                  <a:schemeClr val="accent1"/>
                </a:solidFill>
              </a:rPr>
              <a:t>5+ </a:t>
            </a:r>
            <a:r>
              <a:rPr lang="ru-RU" b="1" dirty="0">
                <a:solidFill>
                  <a:schemeClr val="accent1"/>
                </a:solidFill>
              </a:rPr>
              <a:t>лет </a:t>
            </a:r>
            <a:r>
              <a:rPr lang="en-US" b="1" dirty="0">
                <a:solidFill>
                  <a:schemeClr val="accent1"/>
                </a:solidFill>
              </a:rPr>
              <a:t>DevOps</a:t>
            </a:r>
          </a:p>
          <a:p>
            <a:pPr>
              <a:spcAft>
                <a:spcPts val="1400"/>
              </a:spcAft>
            </a:pPr>
            <a:r>
              <a:rPr lang="en-US" b="1" dirty="0">
                <a:solidFill>
                  <a:schemeClr val="accent1"/>
                </a:solidFill>
              </a:rPr>
              <a:t>8 </a:t>
            </a:r>
            <a:r>
              <a:rPr lang="ru-RU" b="1" dirty="0">
                <a:solidFill>
                  <a:schemeClr val="accent1"/>
                </a:solidFill>
              </a:rPr>
              <a:t>лет </a:t>
            </a:r>
            <a:r>
              <a:rPr lang="ru-RU" b="1" dirty="0">
                <a:solidFill>
                  <a:srgbClr val="1D25FF"/>
                </a:solidFill>
              </a:rPr>
              <a:t>преподаю</a:t>
            </a:r>
            <a:r>
              <a:rPr lang="ru-RU" dirty="0"/>
              <a:t> в МГТУ им. </a:t>
            </a:r>
            <a:r>
              <a:rPr lang="ru-RU" dirty="0" err="1"/>
              <a:t>Н.Э.Баумана</a:t>
            </a:r>
            <a:r>
              <a:rPr lang="ru-RU" dirty="0"/>
              <a:t> курс «</a:t>
            </a:r>
            <a:r>
              <a:rPr lang="ru-RU" dirty="0" err="1"/>
              <a:t>Распредленные</a:t>
            </a:r>
            <a:r>
              <a:rPr lang="ru-RU" dirty="0"/>
              <a:t> Системы Обработки Информации»</a:t>
            </a:r>
          </a:p>
          <a:p>
            <a:pPr>
              <a:spcAft>
                <a:spcPts val="1400"/>
              </a:spcAft>
            </a:pPr>
            <a:r>
              <a:rPr lang="ru-RU" b="1" dirty="0">
                <a:solidFill>
                  <a:schemeClr val="accent1"/>
                </a:solidFill>
              </a:rPr>
              <a:t>Мы уже встречались на других </a:t>
            </a:r>
            <a:r>
              <a:rPr lang="en-US" b="1" dirty="0">
                <a:solidFill>
                  <a:schemeClr val="accent1"/>
                </a:solidFill>
              </a:rPr>
              <a:t>Tech Talk </a:t>
            </a:r>
            <a:r>
              <a:rPr lang="ru-RU" b="1" dirty="0">
                <a:solidFill>
                  <a:schemeClr val="accent1"/>
                </a:solidFill>
              </a:rPr>
              <a:t>в </a:t>
            </a:r>
            <a:r>
              <a:rPr lang="ru-RU" b="1" dirty="0" err="1">
                <a:solidFill>
                  <a:schemeClr val="accent1"/>
                </a:solidFill>
              </a:rPr>
              <a:t>Иннотех</a:t>
            </a:r>
            <a:endParaRPr lang="en-US" b="1" dirty="0">
              <a:solidFill>
                <a:schemeClr val="accent1"/>
              </a:solidFill>
            </a:endParaRPr>
          </a:p>
          <a:p>
            <a:pPr>
              <a:spcAft>
                <a:spcPts val="1400"/>
              </a:spcAft>
            </a:pP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9106A3-8AF1-9C5A-300F-26C585BC52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58132" y="5728527"/>
            <a:ext cx="360000" cy="36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637801-74F6-043C-5FF8-DB623CD632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58132" y="2801096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59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46FE6D-A5D0-C7DA-17E0-1F3FB75CE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D25FF"/>
                </a:solidFill>
                <a:latin typeface="Decima Mono Cyr Small Space" panose="02000509000000020004" pitchFamily="49" charset="0"/>
              </a:rPr>
              <a:t>ПЛАН ДОКЛАДА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DF0A0E90-98AC-37A9-DAAD-9698292914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511" y="1516563"/>
            <a:ext cx="6378577" cy="4246227"/>
          </a:xfrm>
        </p:spPr>
        <p:txBody>
          <a:bodyPr anchor="t"/>
          <a:lstStyle/>
          <a:p>
            <a:pPr marL="358775" lvl="3" indent="-347663">
              <a:buClr>
                <a:srgbClr val="1D25FF"/>
              </a:buClr>
            </a:pPr>
            <a:r>
              <a:rPr lang="ru-RU" sz="1800" dirty="0"/>
              <a:t>Разберемся что такое паттерн </a:t>
            </a:r>
            <a:r>
              <a:rPr lang="en" sz="1800" dirty="0"/>
              <a:t>API Gateway</a:t>
            </a:r>
            <a:r>
              <a:rPr lang="en-US" sz="1800" dirty="0"/>
              <a:t>: </a:t>
            </a:r>
            <a:r>
              <a:rPr lang="ru-RU" sz="1800" dirty="0"/>
              <a:t>какие проблемы решает и где его использовать не надо.</a:t>
            </a:r>
          </a:p>
          <a:p>
            <a:pPr marL="358775" lvl="3" indent="-347663">
              <a:buClr>
                <a:srgbClr val="1D25FF"/>
              </a:buClr>
            </a:pPr>
            <a:r>
              <a:rPr lang="ru-RU" sz="1800" dirty="0"/>
              <a:t>В двух словах про </a:t>
            </a:r>
            <a:r>
              <a:rPr lang="en" sz="1800" dirty="0"/>
              <a:t>Spring Cloud Gateway </a:t>
            </a:r>
            <a:r>
              <a:rPr lang="ru-RU" sz="1800" dirty="0"/>
              <a:t>и </a:t>
            </a:r>
            <a:r>
              <a:rPr lang="en" sz="1800" dirty="0" err="1"/>
              <a:t>WebFlux</a:t>
            </a:r>
            <a:r>
              <a:rPr lang="en" sz="1800" dirty="0"/>
              <a:t>.</a:t>
            </a:r>
            <a:endParaRPr lang="ru-RU" sz="1800" dirty="0"/>
          </a:p>
          <a:p>
            <a:pPr marL="358775" lvl="3" indent="-347663">
              <a:buClr>
                <a:srgbClr val="1D25FF"/>
              </a:buClr>
            </a:pPr>
            <a:r>
              <a:rPr lang="ru-RU" sz="1800" dirty="0"/>
              <a:t>Посмотрим что </a:t>
            </a:r>
            <a:r>
              <a:rPr lang="en" sz="1800" dirty="0"/>
              <a:t>Spring Cloud Gateway </a:t>
            </a:r>
            <a:r>
              <a:rPr lang="ru-RU" sz="1800" dirty="0"/>
              <a:t>умеет и чем он нам будет полезен:</a:t>
            </a:r>
            <a:endParaRPr lang="en-US" sz="1800" dirty="0">
              <a:solidFill>
                <a:srgbClr val="24C6FF"/>
              </a:solidFill>
            </a:endParaRPr>
          </a:p>
          <a:p>
            <a:pPr marL="758825" lvl="5" indent="-349250">
              <a:buClr>
                <a:srgbClr val="1D25FF"/>
              </a:buClr>
            </a:pPr>
            <a:r>
              <a:rPr lang="en" dirty="0">
                <a:solidFill>
                  <a:schemeClr val="tx1"/>
                </a:solidFill>
              </a:rPr>
              <a:t>Route Predicate </a:t>
            </a:r>
            <a:r>
              <a:rPr lang="ru-RU" dirty="0">
                <a:solidFill>
                  <a:schemeClr val="tx1"/>
                </a:solidFill>
              </a:rPr>
              <a:t>как способ настроить гибкие правила </a:t>
            </a:r>
            <a:r>
              <a:rPr lang="ru-RU" dirty="0" err="1">
                <a:solidFill>
                  <a:schemeClr val="tx1"/>
                </a:solidFill>
              </a:rPr>
              <a:t>проксирования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758825" lvl="5" indent="-349250">
              <a:buClr>
                <a:srgbClr val="1D25FF"/>
              </a:buClr>
            </a:pPr>
            <a:r>
              <a:rPr lang="en-US" dirty="0"/>
              <a:t>CORS.</a:t>
            </a:r>
            <a:endParaRPr lang="ru-RU" dirty="0">
              <a:solidFill>
                <a:schemeClr val="tx1"/>
              </a:solidFill>
            </a:endParaRPr>
          </a:p>
          <a:p>
            <a:pPr marL="758825" lvl="5" indent="-349250">
              <a:buClr>
                <a:srgbClr val="1D25FF"/>
              </a:buClr>
            </a:pPr>
            <a:r>
              <a:rPr lang="en" dirty="0"/>
              <a:t>Gateway Filter Factory </a:t>
            </a:r>
            <a:r>
              <a:rPr lang="ru-RU" dirty="0"/>
              <a:t>как средство модификации запросов.</a:t>
            </a:r>
            <a:endParaRPr lang="en-US" dirty="0"/>
          </a:p>
          <a:p>
            <a:pPr marL="758825" lvl="5" indent="-349250">
              <a:buClr>
                <a:srgbClr val="1D25FF"/>
              </a:buClr>
            </a:pPr>
            <a:r>
              <a:rPr lang="ru-RU" dirty="0"/>
              <a:t>Задаем таймауты запросов.</a:t>
            </a:r>
            <a:endParaRPr lang="en-US" dirty="0"/>
          </a:p>
          <a:p>
            <a:pPr marL="358775" lvl="3" indent="-347663">
              <a:buClr>
                <a:srgbClr val="1D25FF"/>
              </a:buClr>
            </a:pPr>
            <a:r>
              <a:rPr lang="ru-RU" sz="1800" dirty="0"/>
              <a:t>Подключаем </a:t>
            </a:r>
            <a:r>
              <a:rPr lang="en" sz="1800" dirty="0"/>
              <a:t>Spring Cloud Security </a:t>
            </a:r>
            <a:r>
              <a:rPr lang="ru-RU" sz="1800" dirty="0"/>
              <a:t>для защиты наших </a:t>
            </a:r>
            <a:r>
              <a:rPr lang="en" sz="1800" dirty="0"/>
              <a:t>endpoints.</a:t>
            </a:r>
            <a:endParaRPr lang="ru-RU" sz="1800" dirty="0">
              <a:solidFill>
                <a:srgbClr val="1D2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170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E675E8-CD77-762A-3211-539EFEEFA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ECAED75-3DA7-0886-6023-CED1CE453C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5123" y="1378405"/>
            <a:ext cx="11510327" cy="4530407"/>
          </a:xfrm>
        </p:spPr>
        <p:txBody>
          <a:bodyPr/>
          <a:lstStyle/>
          <a:p>
            <a:pPr algn="just"/>
            <a:r>
              <a:rPr lang="en-US" sz="1800" b="0" i="0" dirty="0">
                <a:solidFill>
                  <a:srgbClr val="080808"/>
                </a:solidFill>
                <a:effectLst/>
                <a:cs typeface="Arial" panose="020B0604020202020204" pitchFamily="34" charset="0"/>
              </a:rPr>
              <a:t>Gateway</a:t>
            </a:r>
            <a:r>
              <a:rPr lang="ru-RU" sz="1800" b="0" i="0" dirty="0">
                <a:solidFill>
                  <a:srgbClr val="080808"/>
                </a:solidFill>
                <a:effectLst/>
                <a:cs typeface="Arial" panose="020B0604020202020204" pitchFamily="34" charset="0"/>
              </a:rPr>
              <a:t> </a:t>
            </a:r>
            <a:r>
              <a:rPr lang="en" sz="1800" b="0" i="0" dirty="0">
                <a:solidFill>
                  <a:srgbClr val="080808"/>
                </a:solidFill>
                <a:effectLst/>
                <a:cs typeface="Arial" panose="020B0604020202020204" pitchFamily="34" charset="0"/>
              </a:rPr>
              <a:t>API </a:t>
            </a:r>
            <a:r>
              <a:rPr lang="ru-RU" sz="1800" b="0" i="0" dirty="0">
                <a:solidFill>
                  <a:srgbClr val="080808"/>
                </a:solidFill>
                <a:effectLst/>
                <a:cs typeface="Arial" panose="020B0604020202020204" pitchFamily="34" charset="0"/>
              </a:rPr>
              <a:t>находится между клиентами и службами, он выполняет функцию обратного прокси, </a:t>
            </a:r>
            <a:r>
              <a:rPr lang="ru-RU" sz="1800" b="0" i="0" dirty="0" err="1">
                <a:solidFill>
                  <a:srgbClr val="080808"/>
                </a:solidFill>
                <a:effectLst/>
                <a:cs typeface="Arial" panose="020B0604020202020204" pitchFamily="34" charset="0"/>
              </a:rPr>
              <a:t>передава</a:t>
            </a:r>
            <a:r>
              <a:rPr lang="en-US" sz="1800" b="0" i="0" dirty="0">
                <a:solidFill>
                  <a:srgbClr val="080808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ru-RU" sz="1800" b="0" i="0" dirty="0">
                <a:solidFill>
                  <a:srgbClr val="080808"/>
                </a:solidFill>
                <a:effectLst/>
                <a:cs typeface="Arial" panose="020B0604020202020204" pitchFamily="34" charset="0"/>
              </a:rPr>
              <a:t>запросы от клиентов к сервисам. Также он может выполнять такие специализированные задачи, как</a:t>
            </a:r>
            <a:r>
              <a:rPr lang="en-US" sz="1800" b="0" i="0" dirty="0">
                <a:solidFill>
                  <a:srgbClr val="080808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ru-RU" sz="1800" b="0" i="0" dirty="0">
                <a:solidFill>
                  <a:srgbClr val="080808"/>
                </a:solidFill>
                <a:effectLst/>
                <a:cs typeface="Arial" panose="020B0604020202020204" pitchFamily="34" charset="0"/>
              </a:rPr>
              <a:t>аутентификация, </a:t>
            </a:r>
            <a:r>
              <a:rPr lang="en" sz="1800" b="0" i="0" dirty="0">
                <a:solidFill>
                  <a:srgbClr val="080808"/>
                </a:solidFill>
                <a:effectLst/>
                <a:cs typeface="Arial" panose="020B0604020202020204" pitchFamily="34" charset="0"/>
              </a:rPr>
              <a:t>SSL-termination </a:t>
            </a:r>
            <a:r>
              <a:rPr lang="ru-RU" sz="1800" b="0" i="0" dirty="0">
                <a:solidFill>
                  <a:srgbClr val="080808"/>
                </a:solidFill>
                <a:effectLst/>
                <a:cs typeface="Arial" panose="020B0604020202020204" pitchFamily="34" charset="0"/>
              </a:rPr>
              <a:t>и </a:t>
            </a:r>
            <a:r>
              <a:rPr lang="en" sz="1800" b="0" i="0" dirty="0">
                <a:solidFill>
                  <a:srgbClr val="080808"/>
                </a:solidFill>
                <a:effectLst/>
                <a:cs typeface="Arial" panose="020B0604020202020204" pitchFamily="34" charset="0"/>
              </a:rPr>
              <a:t>Rate Limiting.</a:t>
            </a:r>
          </a:p>
          <a:p>
            <a:pPr algn="just"/>
            <a:r>
              <a:rPr lang="ru-RU" sz="1800" b="0" i="0" dirty="0">
                <a:solidFill>
                  <a:srgbClr val="080808"/>
                </a:solidFill>
                <a:effectLst/>
                <a:cs typeface="Arial" panose="020B0604020202020204" pitchFamily="34" charset="0"/>
              </a:rPr>
              <a:t>Функции </a:t>
            </a:r>
            <a:r>
              <a:rPr lang="en" sz="1800" b="0" i="0" dirty="0">
                <a:solidFill>
                  <a:srgbClr val="080808"/>
                </a:solidFill>
                <a:effectLst/>
                <a:cs typeface="Arial" panose="020B0604020202020204" pitchFamily="34" charset="0"/>
              </a:rPr>
              <a:t>Gateway API </a:t>
            </a:r>
            <a:r>
              <a:rPr lang="ru-RU" sz="1800" b="0" i="0" dirty="0">
                <a:solidFill>
                  <a:srgbClr val="080808"/>
                </a:solidFill>
                <a:effectLst/>
                <a:cs typeface="Arial" panose="020B0604020202020204" pitchFamily="34" charset="0"/>
              </a:rPr>
              <a:t>можно сгруппировать в соответствии со следующими задачами:</a:t>
            </a:r>
          </a:p>
          <a:p>
            <a:pPr lvl="1" algn="just">
              <a:buSzPct val="140000"/>
            </a:pPr>
            <a:r>
              <a:rPr lang="en" sz="1800" dirty="0">
                <a:cs typeface="Arial" panose="020B0604020202020204" pitchFamily="34" charset="0"/>
              </a:rPr>
              <a:t>routing – </a:t>
            </a:r>
            <a:r>
              <a:rPr lang="ru-RU" sz="1800" dirty="0">
                <a:cs typeface="Arial" panose="020B0604020202020204" pitchFamily="34" charset="0"/>
              </a:rPr>
              <a:t>используется в качестве обратного прокси-сервера для перенаправления запросов на одну или несколько сервисов с помощью маршрутизации </a:t>
            </a:r>
            <a:r>
              <a:rPr lang="en" sz="1800" dirty="0">
                <a:cs typeface="Arial" panose="020B0604020202020204" pitchFamily="34" charset="0"/>
              </a:rPr>
              <a:t>L7.</a:t>
            </a:r>
            <a:endParaRPr lang="en-US" sz="1800" dirty="0">
              <a:cs typeface="Arial" panose="020B0604020202020204" pitchFamily="34" charset="0"/>
            </a:endParaRPr>
          </a:p>
          <a:p>
            <a:pPr lvl="1" algn="just">
              <a:buSzPct val="140000"/>
            </a:pPr>
            <a:r>
              <a:rPr lang="ru-RU" sz="1800" dirty="0">
                <a:cs typeface="Arial" panose="020B0604020202020204" pitchFamily="34" charset="0"/>
              </a:rPr>
              <a:t>повторное выполнение запросов (</a:t>
            </a:r>
            <a:r>
              <a:rPr lang="en" sz="1800" dirty="0">
                <a:cs typeface="Arial" panose="020B0604020202020204" pitchFamily="34" charset="0"/>
              </a:rPr>
              <a:t>retry), Circuit Breaker, timeouts;</a:t>
            </a:r>
          </a:p>
          <a:p>
            <a:pPr lvl="1" algn="just">
              <a:buSzPct val="140000"/>
            </a:pPr>
            <a:r>
              <a:rPr lang="ru-RU" sz="1800" dirty="0">
                <a:cs typeface="Arial" panose="020B0604020202020204" pitchFamily="34" charset="0"/>
              </a:rPr>
              <a:t>безопасность – аутентификация и авторизация, </a:t>
            </a:r>
            <a:r>
              <a:rPr lang="en" sz="1800" dirty="0">
                <a:cs typeface="Arial" panose="020B0604020202020204" pitchFamily="34" charset="0"/>
              </a:rPr>
              <a:t>black/white list </a:t>
            </a:r>
            <a:r>
              <a:rPr lang="ru-RU" sz="1800" dirty="0">
                <a:cs typeface="Arial" panose="020B0604020202020204" pitchFamily="34" charset="0"/>
              </a:rPr>
              <a:t>и т.п. (это очень важный пункт, т.к. на </a:t>
            </a:r>
            <a:r>
              <a:rPr lang="en" sz="1800" dirty="0">
                <a:cs typeface="Arial" panose="020B0604020202020204" pitchFamily="34" charset="0"/>
              </a:rPr>
              <a:t>API Gateway </a:t>
            </a:r>
            <a:r>
              <a:rPr lang="ru-RU" sz="1800" dirty="0">
                <a:cs typeface="Arial" panose="020B0604020202020204" pitchFamily="34" charset="0"/>
              </a:rPr>
              <a:t>решается вопрос безопасности, а за ним находится </a:t>
            </a:r>
            <a:r>
              <a:rPr lang="ru-RU" sz="1800" dirty="0" err="1">
                <a:cs typeface="Arial" panose="020B0604020202020204" pitchFamily="34" charset="0"/>
              </a:rPr>
              <a:t>доверенна</a:t>
            </a:r>
            <a:r>
              <a:rPr lang="ru-RU" sz="1800" dirty="0">
                <a:cs typeface="Arial" panose="020B0604020202020204" pitchFamily="34" charset="0"/>
              </a:rPr>
              <a:t> зона (</a:t>
            </a:r>
            <a:r>
              <a:rPr lang="en" sz="1800" dirty="0">
                <a:cs typeface="Arial" panose="020B0604020202020204" pitchFamily="34" charset="0"/>
              </a:rPr>
              <a:t>DMZ));</a:t>
            </a:r>
          </a:p>
          <a:p>
            <a:pPr lvl="1" algn="just">
              <a:buSzPct val="140000"/>
            </a:pPr>
            <a:r>
              <a:rPr lang="ru-RU" sz="1800" dirty="0">
                <a:cs typeface="Arial" panose="020B0604020202020204" pitchFamily="34" charset="0"/>
              </a:rPr>
              <a:t>логирование запросов и ответов, мониторинг;</a:t>
            </a:r>
          </a:p>
          <a:p>
            <a:pPr lvl="1" algn="just">
              <a:buSzPct val="140000"/>
            </a:pPr>
            <a:r>
              <a:rPr lang="ru-RU" sz="1800" dirty="0">
                <a:cs typeface="Arial" panose="020B0604020202020204" pitchFamily="34" charset="0"/>
              </a:rPr>
              <a:t>кэширование ответов, </a:t>
            </a:r>
            <a:r>
              <a:rPr lang="en" sz="1800" dirty="0" err="1">
                <a:cs typeface="Arial" panose="020B0604020202020204" pitchFamily="34" charset="0"/>
              </a:rPr>
              <a:t>gzip</a:t>
            </a:r>
            <a:r>
              <a:rPr lang="en" sz="1800" dirty="0">
                <a:cs typeface="Arial" panose="020B0604020202020204" pitchFamily="34" charset="0"/>
              </a:rPr>
              <a:t>;</a:t>
            </a:r>
          </a:p>
          <a:p>
            <a:pPr lvl="1" algn="just">
              <a:buSzPct val="140000"/>
            </a:pPr>
            <a:r>
              <a:rPr lang="ru-RU" sz="1800" dirty="0">
                <a:cs typeface="Arial" panose="020B0604020202020204" pitchFamily="34" charset="0"/>
              </a:rPr>
              <a:t>агрегация и модификация запросов / ответов.</a:t>
            </a:r>
            <a:endParaRPr lang="en-US" sz="18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cloud gateway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E675E8-CD77-762A-3211-539EFEEFA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ECAED75-3DA7-0886-6023-CED1CE453C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0702" y="3288480"/>
            <a:ext cx="1172178" cy="281039"/>
          </a:xfrm>
        </p:spPr>
        <p:txBody>
          <a:bodyPr/>
          <a:lstStyle/>
          <a:p>
            <a:pPr algn="l"/>
            <a:r>
              <a:rPr lang="en-US" sz="1800" b="0" i="0" dirty="0">
                <a:solidFill>
                  <a:srgbClr val="080808"/>
                </a:solidFill>
                <a:effectLst/>
                <a:cs typeface="Arial" panose="020B0604020202020204" pitchFamily="34" charset="0"/>
              </a:rPr>
              <a:t>Web Flux</a:t>
            </a:r>
            <a:endParaRPr lang="en-US" sz="18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123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A73AE0D-51A4-A3A0-3D95-91A50116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687" y="387131"/>
            <a:ext cx="5149368" cy="832472"/>
          </a:xfrm>
        </p:spPr>
        <p:txBody>
          <a:bodyPr/>
          <a:lstStyle/>
          <a:p>
            <a:r>
              <a:rPr lang="en-US" dirty="0"/>
              <a:t>Gateway repo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6D1D3EE-F573-1BF8-4056-EDE714D7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04" y="1632632"/>
            <a:ext cx="3592735" cy="3592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46875-BB1C-CCD9-BD89-C9ED3C38F0A4}"/>
              </a:ext>
            </a:extLst>
          </p:cNvPr>
          <p:cNvSpPr txBox="1"/>
          <p:nvPr/>
        </p:nvSpPr>
        <p:spPr>
          <a:xfrm>
            <a:off x="276743" y="5377095"/>
            <a:ext cx="58192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https://</a:t>
            </a:r>
            <a:r>
              <a:rPr lang="ru-RU" sz="2200" dirty="0" err="1">
                <a:solidFill>
                  <a:schemeClr val="bg1"/>
                </a:solidFill>
              </a:rPr>
              <a:t>github.com</a:t>
            </a:r>
            <a:r>
              <a:rPr lang="ru-RU" sz="2200" dirty="0">
                <a:solidFill>
                  <a:schemeClr val="bg1"/>
                </a:solidFill>
              </a:rPr>
              <a:t>/Romanow/</a:t>
            </a:r>
            <a:r>
              <a:rPr lang="ru-RU" sz="2200" dirty="0" err="1">
                <a:solidFill>
                  <a:schemeClr val="bg1"/>
                </a:solidFill>
              </a:rPr>
              <a:t>gateway-lecture</a:t>
            </a:r>
            <a:endParaRPr lang="ru-R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8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predicate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E675E8-CD77-762A-3211-539EFEEFA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EEE852-0AE7-6CD1-BEFA-8A93A7F21F04}"/>
              </a:ext>
            </a:extLst>
          </p:cNvPr>
          <p:cNvSpPr txBox="1"/>
          <p:nvPr/>
        </p:nvSpPr>
        <p:spPr>
          <a:xfrm>
            <a:off x="5587187" y="2433738"/>
            <a:ext cx="5800457" cy="2690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spring</a:t>
            </a:r>
            <a:r>
              <a:rPr lang="en" sz="16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algn="l">
              <a:lnSpc>
                <a:spcPct val="110000"/>
              </a:lnSpc>
            </a:pPr>
            <a:r>
              <a:rPr lang="en" sz="160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cloud</a:t>
            </a:r>
            <a:r>
              <a:rPr lang="en" sz="16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endParaRPr lang="en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>
              <a:lnSpc>
                <a:spcPct val="110000"/>
              </a:lnSpc>
            </a:pP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gateway</a:t>
            </a:r>
            <a:r>
              <a:rPr lang="en" sz="16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algn="l">
              <a:lnSpc>
                <a:spcPct val="110000"/>
              </a:lnSpc>
            </a:pPr>
            <a:r>
              <a:rPr lang="en" sz="160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routes</a:t>
            </a:r>
            <a:r>
              <a:rPr lang="en" sz="16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algn="l">
              <a:lnSpc>
                <a:spcPct val="110000"/>
              </a:lnSpc>
            </a:pP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" sz="16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 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</a:t>
            </a:r>
            <a:r>
              <a:rPr lang="en" sz="16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" sz="1600" dirty="0">
                <a:solidFill>
                  <a:srgbClr val="08080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path-route</a:t>
            </a:r>
          </a:p>
          <a:p>
            <a:pPr algn="l">
              <a:lnSpc>
                <a:spcPct val="110000"/>
              </a:lnSpc>
            </a:pPr>
            <a:r>
              <a:rPr lang="en" sz="160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" sz="1600" dirty="0" err="1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uri</a:t>
            </a:r>
            <a:r>
              <a:rPr lang="en" sz="16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" sz="1600" dirty="0">
                <a:solidFill>
                  <a:srgbClr val="08080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http://dictionary:8080</a:t>
            </a:r>
            <a:endParaRPr lang="en" sz="1600" dirty="0">
              <a:solidFill>
                <a:srgbClr val="080808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>
              <a:lnSpc>
                <a:spcPct val="110000"/>
              </a:lnSpc>
            </a:pPr>
            <a:r>
              <a:rPr lang="en" sz="160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predicates</a:t>
            </a:r>
            <a:r>
              <a:rPr lang="en" sz="16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algn="l">
              <a:lnSpc>
                <a:spcPct val="110000"/>
              </a:lnSpc>
            </a:pP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" sz="16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 </a:t>
            </a:r>
            <a:r>
              <a:rPr lang="en" sz="1600" dirty="0">
                <a:solidFill>
                  <a:srgbClr val="08080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Path=/</a:t>
            </a:r>
            <a:r>
              <a:rPr lang="en" sz="1600" dirty="0" err="1">
                <a:solidFill>
                  <a:srgbClr val="08080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dict</a:t>
            </a:r>
            <a:r>
              <a:rPr lang="en" sz="1600" dirty="0">
                <a:solidFill>
                  <a:srgbClr val="08080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/**</a:t>
            </a:r>
          </a:p>
          <a:p>
            <a:pPr algn="l">
              <a:lnSpc>
                <a:spcPct val="110000"/>
              </a:lnSpc>
            </a:pPr>
            <a:r>
              <a:rPr lang="en" sz="160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" sz="16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 </a:t>
            </a:r>
            <a:r>
              <a:rPr lang="en" sz="1600" dirty="0">
                <a:solidFill>
                  <a:srgbClr val="08080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Method=GET,POST</a:t>
            </a:r>
          </a:p>
          <a:p>
            <a:pPr algn="l">
              <a:lnSpc>
                <a:spcPct val="110000"/>
              </a:lnSpc>
            </a:pPr>
            <a:r>
              <a:rPr lang="en" sz="160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" sz="16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 </a:t>
            </a:r>
            <a:r>
              <a:rPr lang="en" sz="1600" dirty="0">
                <a:solidFill>
                  <a:srgbClr val="08080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Header=X-Target-Service, </a:t>
            </a:r>
            <a:r>
              <a:rPr lang="en" sz="1600" dirty="0" err="1">
                <a:solidFill>
                  <a:srgbClr val="08080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dict</a:t>
            </a:r>
            <a:endParaRPr lang="ru-RU" sz="1600" dirty="0" err="1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B358B05-8BC2-B798-46E2-F712BB87DA1D}"/>
              </a:ext>
            </a:extLst>
          </p:cNvPr>
          <p:cNvSpPr txBox="1">
            <a:spLocks/>
          </p:cNvSpPr>
          <p:nvPr/>
        </p:nvSpPr>
        <p:spPr>
          <a:xfrm>
            <a:off x="581809" y="2209126"/>
            <a:ext cx="4105496" cy="2915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1pPr>
            <a:lvl2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2pPr>
            <a:lvl3pPr marL="534988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20000"/>
              <a:buFont typeface="Системный шрифт, обычный"/>
              <a:buChar char="–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3pPr>
            <a:lvl4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Font typeface="+mj-lt"/>
              <a:buAutoNum type="arabicPeriod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4pPr>
            <a:lvl5pPr marL="7938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rgbClr val="24C6FF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Route Predicate </a:t>
            </a:r>
            <a:r>
              <a:rPr lang="ru-RU" dirty="0">
                <a:latin typeface="+mn-lt"/>
              </a:rPr>
              <a:t>– декларативное описание </a:t>
            </a:r>
            <a:r>
              <a:rPr lang="en-US" dirty="0">
                <a:latin typeface="+mn-lt"/>
              </a:rPr>
              <a:t>routing’</a:t>
            </a:r>
            <a:r>
              <a:rPr lang="ru-RU" dirty="0">
                <a:latin typeface="+mn-lt"/>
              </a:rPr>
              <a:t>а на основе</a:t>
            </a:r>
            <a:r>
              <a:rPr lang="en-US" dirty="0">
                <a:latin typeface="+mn-lt"/>
              </a:rPr>
              <a:t> </a:t>
            </a:r>
            <a:r>
              <a:rPr lang="ru-RU" dirty="0">
                <a:latin typeface="+mn-lt"/>
              </a:rPr>
              <a:t>данных запроса:</a:t>
            </a:r>
          </a:p>
          <a:p>
            <a:pPr marL="285750" indent="-285750">
              <a:buClr>
                <a:srgbClr val="24C6FF"/>
              </a:buClr>
              <a:buSzPct val="140000"/>
              <a:buFont typeface="Wingdings" pitchFamily="2" charset="2"/>
              <a:buChar char="§"/>
            </a:pPr>
            <a:r>
              <a:rPr lang="en-US" dirty="0">
                <a:latin typeface="+mn-lt"/>
              </a:rPr>
              <a:t>Path</a:t>
            </a:r>
          </a:p>
          <a:p>
            <a:pPr marL="285750" indent="-285750">
              <a:buClr>
                <a:srgbClr val="24C6FF"/>
              </a:buClr>
              <a:buSzPct val="140000"/>
              <a:buFont typeface="Wingdings" pitchFamily="2" charset="2"/>
              <a:buChar char="§"/>
            </a:pPr>
            <a:r>
              <a:rPr lang="en-US" dirty="0">
                <a:latin typeface="+mn-lt"/>
              </a:rPr>
              <a:t>Query Params</a:t>
            </a:r>
          </a:p>
          <a:p>
            <a:pPr marL="285750" indent="-285750">
              <a:buClr>
                <a:srgbClr val="24C6FF"/>
              </a:buClr>
              <a:buSzPct val="140000"/>
              <a:buFont typeface="Wingdings" pitchFamily="2" charset="2"/>
              <a:buChar char="§"/>
            </a:pPr>
            <a:r>
              <a:rPr lang="en-US" dirty="0">
                <a:latin typeface="+mn-lt"/>
              </a:rPr>
              <a:t>Cookies</a:t>
            </a:r>
          </a:p>
          <a:p>
            <a:pPr marL="285750" indent="-285750">
              <a:buClr>
                <a:srgbClr val="24C6FF"/>
              </a:buClr>
              <a:buSzPct val="140000"/>
              <a:buFont typeface="Wingdings" pitchFamily="2" charset="2"/>
              <a:buChar char="§"/>
            </a:pPr>
            <a:r>
              <a:rPr lang="en-US" dirty="0">
                <a:latin typeface="+mn-lt"/>
              </a:rPr>
              <a:t>HTTP Headers</a:t>
            </a:r>
          </a:p>
          <a:p>
            <a:pPr marL="285750" indent="-285750">
              <a:buClr>
                <a:srgbClr val="24C6FF"/>
              </a:buClr>
              <a:buSzPct val="140000"/>
              <a:buFont typeface="Wingdings" pitchFamily="2" charset="2"/>
              <a:buChar char="§"/>
            </a:pPr>
            <a:r>
              <a:rPr lang="en-US" dirty="0">
                <a:latin typeface="+mn-lt"/>
              </a:rPr>
              <a:t>HTTP Methods</a:t>
            </a:r>
          </a:p>
          <a:p>
            <a:pPr marL="285750" indent="-285750">
              <a:buClr>
                <a:srgbClr val="24C6FF"/>
              </a:buClr>
              <a:buSzPct val="140000"/>
              <a:buFont typeface="Wingdings" pitchFamily="2" charset="2"/>
              <a:buChar char="§"/>
            </a:pPr>
            <a:r>
              <a:rPr lang="ru-RU" dirty="0">
                <a:latin typeface="+mn-lt"/>
              </a:rPr>
              <a:t>и т.д.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3420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E675E8-CD77-762A-3211-539EFEEFA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B358B05-8BC2-B798-46E2-F712BB87DA1D}"/>
              </a:ext>
            </a:extLst>
          </p:cNvPr>
          <p:cNvSpPr txBox="1">
            <a:spLocks/>
          </p:cNvSpPr>
          <p:nvPr/>
        </p:nvSpPr>
        <p:spPr>
          <a:xfrm>
            <a:off x="403784" y="1448474"/>
            <a:ext cx="11451666" cy="343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1pPr>
            <a:lvl2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2pPr>
            <a:lvl3pPr marL="534988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20000"/>
              <a:buFont typeface="Системный шрифт, обычный"/>
              <a:buChar char="–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3pPr>
            <a:lvl4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Font typeface="+mj-lt"/>
              <a:buAutoNum type="arabicPeriod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4pPr>
            <a:lvl5pPr marL="7938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rgbClr val="24C6FF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" sz="2200" b="0" i="0" dirty="0">
              <a:solidFill>
                <a:srgbClr val="080808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15BEB1-13FA-4658-1EFC-923BCAF6579D}"/>
              </a:ext>
            </a:extLst>
          </p:cNvPr>
          <p:cNvSpPr txBox="1"/>
          <p:nvPr/>
        </p:nvSpPr>
        <p:spPr>
          <a:xfrm>
            <a:off x="355541" y="1714347"/>
            <a:ext cx="11548152" cy="36951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" sz="2200" dirty="0">
                <a:solidFill>
                  <a:srgbClr val="0086B7"/>
                </a:solidFill>
                <a:ea typeface="Inter" panose="02000503000000020004" pitchFamily="2" charset="0"/>
              </a:rPr>
              <a:t>Cross-Origin Resource Sharing (CORS) </a:t>
            </a:r>
            <a:r>
              <a:rPr lang="en" sz="2200" dirty="0">
                <a:solidFill>
                  <a:schemeClr val="tx1"/>
                </a:solidFill>
                <a:ea typeface="Inter" panose="02000503000000020004" pitchFamily="2" charset="0"/>
              </a:rPr>
              <a:t>— </a:t>
            </a:r>
            <a:r>
              <a:rPr lang="ru-RU" sz="2200" dirty="0">
                <a:solidFill>
                  <a:schemeClr val="tx1"/>
                </a:solidFill>
                <a:ea typeface="Inter" panose="02000503000000020004" pitchFamily="2" charset="0"/>
              </a:rPr>
              <a:t>механизм, использующий дополнительные </a:t>
            </a:r>
            <a:r>
              <a:rPr lang="en" sz="2200" dirty="0">
                <a:solidFill>
                  <a:schemeClr val="tx1"/>
                </a:solidFill>
                <a:ea typeface="Inter" panose="02000503000000020004" pitchFamily="2" charset="0"/>
              </a:rPr>
              <a:t>HTTP-</a:t>
            </a:r>
            <a:r>
              <a:rPr lang="ru-RU" sz="2200" dirty="0">
                <a:solidFill>
                  <a:schemeClr val="tx1"/>
                </a:solidFill>
                <a:ea typeface="Inter" panose="02000503000000020004" pitchFamily="2" charset="0"/>
              </a:rPr>
              <a:t>заголовки, чтобы дать возможность</a:t>
            </a:r>
            <a:r>
              <a:rPr lang="en-US" sz="2200" dirty="0">
                <a:solidFill>
                  <a:schemeClr val="tx1"/>
                </a:solidFill>
                <a:ea typeface="Inter" panose="02000503000000020004" pitchFamily="2" charset="0"/>
              </a:rPr>
              <a:t> </a:t>
            </a:r>
            <a:r>
              <a:rPr lang="ru-RU" sz="2200" dirty="0">
                <a:solidFill>
                  <a:schemeClr val="tx1"/>
                </a:solidFill>
                <a:ea typeface="Inter" panose="02000503000000020004" pitchFamily="2" charset="0"/>
              </a:rPr>
              <a:t>агенту пользователя получать разрешения на доступ к выбранным ресурсам с сервера на источнике (домене), отличном от</a:t>
            </a:r>
            <a:r>
              <a:rPr lang="en-US" sz="2200" dirty="0">
                <a:solidFill>
                  <a:schemeClr val="tx1"/>
                </a:solidFill>
                <a:ea typeface="Inter" panose="02000503000000020004" pitchFamily="2" charset="0"/>
              </a:rPr>
              <a:t> </a:t>
            </a:r>
            <a:r>
              <a:rPr lang="ru-RU" sz="2200" dirty="0">
                <a:solidFill>
                  <a:schemeClr val="tx1"/>
                </a:solidFill>
                <a:ea typeface="Inter" panose="02000503000000020004" pitchFamily="2" charset="0"/>
              </a:rPr>
              <a:t>того, что сайт использует в данный момент.</a:t>
            </a:r>
          </a:p>
          <a:p>
            <a:pPr algn="just">
              <a:lnSpc>
                <a:spcPct val="110000"/>
              </a:lnSpc>
            </a:pPr>
            <a:endParaRPr lang="ru-RU" sz="2200" dirty="0">
              <a:solidFill>
                <a:schemeClr val="tx1"/>
              </a:solidFill>
              <a:ea typeface="Inter" panose="02000503000000020004" pitchFamily="2" charset="0"/>
            </a:endParaRPr>
          </a:p>
          <a:p>
            <a:pPr algn="just">
              <a:lnSpc>
                <a:spcPct val="110000"/>
              </a:lnSpc>
            </a:pPr>
            <a:r>
              <a:rPr lang="ru-RU" sz="2200" dirty="0">
                <a:solidFill>
                  <a:schemeClr val="tx1"/>
                </a:solidFill>
                <a:ea typeface="Inter" panose="02000503000000020004" pitchFamily="2" charset="0"/>
              </a:rPr>
              <a:t>Источник идентифицируется следующей тройкой параметров: схема, полностью определенное имя хоста и порт.</a:t>
            </a:r>
            <a:r>
              <a:rPr lang="en-US" sz="2200" dirty="0">
                <a:solidFill>
                  <a:schemeClr val="tx1"/>
                </a:solidFill>
                <a:ea typeface="Inter" panose="02000503000000020004" pitchFamily="2" charset="0"/>
              </a:rPr>
              <a:t> </a:t>
            </a:r>
            <a:r>
              <a:rPr lang="ru-RU" sz="2200" dirty="0">
                <a:solidFill>
                  <a:schemeClr val="tx1"/>
                </a:solidFill>
                <a:ea typeface="Inter" panose="02000503000000020004" pitchFamily="2" charset="0"/>
              </a:rPr>
              <a:t>Например, </a:t>
            </a:r>
            <a:r>
              <a:rPr lang="en" sz="2200" dirty="0">
                <a:solidFill>
                  <a:srgbClr val="C00000"/>
                </a:solidFill>
                <a:ea typeface="Inter" panose="02000503000000020004" pitchFamily="2" charset="0"/>
              </a:rPr>
              <a:t>http</a:t>
            </a:r>
            <a:r>
              <a:rPr lang="en" sz="2200" dirty="0">
                <a:solidFill>
                  <a:srgbClr val="0086B7"/>
                </a:solidFill>
                <a:ea typeface="Inter" panose="02000503000000020004" pitchFamily="2" charset="0"/>
              </a:rPr>
              <a:t>://</a:t>
            </a:r>
            <a:r>
              <a:rPr lang="en" sz="2200" dirty="0" err="1">
                <a:solidFill>
                  <a:srgbClr val="0086B7"/>
                </a:solidFill>
                <a:ea typeface="Inter" panose="02000503000000020004" pitchFamily="2" charset="0"/>
              </a:rPr>
              <a:t>example.com</a:t>
            </a:r>
            <a:r>
              <a:rPr lang="en" sz="2200" dirty="0">
                <a:solidFill>
                  <a:srgbClr val="0086B7"/>
                </a:solidFill>
                <a:ea typeface="Inter" panose="02000503000000020004" pitchFamily="2" charset="0"/>
              </a:rPr>
              <a:t> </a:t>
            </a:r>
            <a:r>
              <a:rPr lang="ru-RU" sz="2200" dirty="0">
                <a:solidFill>
                  <a:schemeClr val="tx1"/>
                </a:solidFill>
                <a:ea typeface="Inter" panose="02000503000000020004" pitchFamily="2" charset="0"/>
              </a:rPr>
              <a:t>и </a:t>
            </a:r>
            <a:r>
              <a:rPr lang="en" sz="2200" dirty="0">
                <a:solidFill>
                  <a:srgbClr val="C00000"/>
                </a:solidFill>
                <a:ea typeface="Inter" panose="02000503000000020004" pitchFamily="2" charset="0"/>
              </a:rPr>
              <a:t>https</a:t>
            </a:r>
            <a:r>
              <a:rPr lang="en" sz="2200" dirty="0">
                <a:solidFill>
                  <a:srgbClr val="0086B7"/>
                </a:solidFill>
                <a:ea typeface="Inter" panose="02000503000000020004" pitchFamily="2" charset="0"/>
              </a:rPr>
              <a:t>://</a:t>
            </a:r>
            <a:r>
              <a:rPr lang="en" sz="2200" dirty="0" err="1">
                <a:solidFill>
                  <a:srgbClr val="0086B7"/>
                </a:solidFill>
                <a:ea typeface="Inter" panose="02000503000000020004" pitchFamily="2" charset="0"/>
              </a:rPr>
              <a:t>example.com</a:t>
            </a:r>
            <a:r>
              <a:rPr lang="en" sz="2200" dirty="0">
                <a:solidFill>
                  <a:schemeClr val="tx1"/>
                </a:solidFill>
                <a:ea typeface="Inter" panose="02000503000000020004" pitchFamily="2" charset="0"/>
              </a:rPr>
              <a:t> </a:t>
            </a:r>
            <a:r>
              <a:rPr lang="ru-RU" sz="2200" dirty="0">
                <a:solidFill>
                  <a:schemeClr val="tx1"/>
                </a:solidFill>
                <a:ea typeface="Inter" panose="02000503000000020004" pitchFamily="2" charset="0"/>
              </a:rPr>
              <a:t>имеют разные источники: первый использует схему </a:t>
            </a:r>
            <a:r>
              <a:rPr lang="en" sz="2200" dirty="0">
                <a:solidFill>
                  <a:srgbClr val="C00000"/>
                </a:solidFill>
                <a:ea typeface="Inter" panose="02000503000000020004" pitchFamily="2" charset="0"/>
              </a:rPr>
              <a:t>http</a:t>
            </a:r>
            <a:r>
              <a:rPr lang="en" sz="2200" dirty="0">
                <a:solidFill>
                  <a:schemeClr val="tx1"/>
                </a:solidFill>
                <a:ea typeface="Inter" panose="02000503000000020004" pitchFamily="2" charset="0"/>
              </a:rPr>
              <a:t>, </a:t>
            </a:r>
            <a:r>
              <a:rPr lang="ru-RU" sz="2200" dirty="0">
                <a:solidFill>
                  <a:schemeClr val="tx1"/>
                </a:solidFill>
                <a:ea typeface="Inter" panose="02000503000000020004" pitchFamily="2" charset="0"/>
              </a:rPr>
              <a:t>а второй</a:t>
            </a:r>
            <a:r>
              <a:rPr lang="en-US" sz="2200" dirty="0">
                <a:solidFill>
                  <a:schemeClr val="tx1"/>
                </a:solidFill>
                <a:ea typeface="Inter" panose="02000503000000020004" pitchFamily="2" charset="0"/>
              </a:rPr>
              <a:t> </a:t>
            </a:r>
            <a:r>
              <a:rPr lang="en" sz="2200" dirty="0">
                <a:solidFill>
                  <a:srgbClr val="C00000"/>
                </a:solidFill>
                <a:ea typeface="Inter" panose="02000503000000020004" pitchFamily="2" charset="0"/>
              </a:rPr>
              <a:t>https</a:t>
            </a:r>
            <a:r>
              <a:rPr lang="en" sz="2200" dirty="0">
                <a:solidFill>
                  <a:schemeClr val="tx1"/>
                </a:solidFill>
                <a:ea typeface="Inter" panose="02000503000000020004" pitchFamily="2" charset="0"/>
              </a:rPr>
              <a:t>.</a:t>
            </a:r>
          </a:p>
          <a:p>
            <a:pPr algn="just">
              <a:lnSpc>
                <a:spcPct val="110000"/>
              </a:lnSpc>
            </a:pPr>
            <a:endParaRPr lang="en" sz="2200" dirty="0">
              <a:ea typeface="Inter" panose="02000503000000020004" pitchFamily="2" charset="0"/>
            </a:endParaRPr>
          </a:p>
          <a:p>
            <a:pPr algn="just">
              <a:lnSpc>
                <a:spcPct val="110000"/>
              </a:lnSpc>
            </a:pPr>
            <a:r>
              <a:rPr lang="ru-RU" sz="2200" dirty="0">
                <a:solidFill>
                  <a:schemeClr val="tx1"/>
                </a:solidFill>
                <a:ea typeface="Inter" panose="02000503000000020004" pitchFamily="2" charset="0"/>
              </a:rPr>
              <a:t>Следовательно, 2 источника отличаются схемой и портом, тогда как хост один и тот же</a:t>
            </a:r>
            <a:r>
              <a:rPr lang="en-US" sz="2200" dirty="0">
                <a:solidFill>
                  <a:schemeClr val="tx1"/>
                </a:solidFill>
                <a:ea typeface="Inter" panose="02000503000000020004" pitchFamily="2" charset="0"/>
              </a:rPr>
              <a:t>.</a:t>
            </a:r>
            <a:endParaRPr lang="ru-RU" sz="2200" dirty="0" err="1">
              <a:solidFill>
                <a:schemeClr val="tx1"/>
              </a:solidFill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033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E675E8-CD77-762A-3211-539EFEEFA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B358B05-8BC2-B798-46E2-F712BB87DA1D}"/>
              </a:ext>
            </a:extLst>
          </p:cNvPr>
          <p:cNvSpPr txBox="1">
            <a:spLocks/>
          </p:cNvSpPr>
          <p:nvPr/>
        </p:nvSpPr>
        <p:spPr>
          <a:xfrm>
            <a:off x="403784" y="1448474"/>
            <a:ext cx="11451666" cy="343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1pPr>
            <a:lvl2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2pPr>
            <a:lvl3pPr marL="534988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20000"/>
              <a:buFont typeface="Системный шрифт, обычный"/>
              <a:buChar char="–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3pPr>
            <a:lvl4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Font typeface="+mj-lt"/>
              <a:buAutoNum type="arabicPeriod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4pPr>
            <a:lvl5pPr marL="7938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rgbClr val="24C6FF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" sz="2200" b="0" i="0" dirty="0">
              <a:solidFill>
                <a:srgbClr val="080808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15BEB1-13FA-4658-1EFC-923BCAF6579D}"/>
              </a:ext>
            </a:extLst>
          </p:cNvPr>
          <p:cNvSpPr txBox="1"/>
          <p:nvPr/>
        </p:nvSpPr>
        <p:spPr>
          <a:xfrm>
            <a:off x="403784" y="2019047"/>
            <a:ext cx="10452316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Clr>
                <a:srgbClr val="0086B7"/>
              </a:buClr>
              <a:buSzPct val="140000"/>
              <a:buFont typeface="Wingdings" pitchFamily="2" charset="2"/>
              <a:buChar char="§"/>
            </a:pPr>
            <a:r>
              <a:rPr lang="en" sz="2200" dirty="0" err="1">
                <a:solidFill>
                  <a:srgbClr val="0086B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StripPrefixGatewayFactory</a:t>
            </a:r>
            <a:r>
              <a:rPr lang="en" sz="2200" dirty="0">
                <a:solidFill>
                  <a:schemeClr val="tx1"/>
                </a:solidFill>
                <a:ea typeface="Inter" panose="02000503000000020004" pitchFamily="2" charset="0"/>
              </a:rPr>
              <a:t> </a:t>
            </a:r>
            <a:r>
              <a:rPr lang="ru-RU" sz="2200" dirty="0">
                <a:solidFill>
                  <a:schemeClr val="tx1"/>
                </a:solidFill>
                <a:ea typeface="Inter" panose="02000503000000020004" pitchFamily="2" charset="0"/>
              </a:rPr>
              <a:t>и </a:t>
            </a:r>
            <a:r>
              <a:rPr lang="en" sz="2200" dirty="0" err="1">
                <a:solidFill>
                  <a:srgbClr val="0086B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PrefixPathGatewayFilterFactory</a:t>
            </a:r>
            <a:r>
              <a:rPr lang="en" sz="2200" dirty="0">
                <a:solidFill>
                  <a:schemeClr val="tx1"/>
                </a:solidFill>
                <a:ea typeface="Inter" panose="02000503000000020004" pitchFamily="2" charset="0"/>
              </a:rPr>
              <a:t> – </a:t>
            </a:r>
            <a:r>
              <a:rPr lang="ru-RU" sz="2200" dirty="0">
                <a:solidFill>
                  <a:schemeClr val="tx1"/>
                </a:solidFill>
                <a:ea typeface="Inter" panose="02000503000000020004" pitchFamily="2" charset="0"/>
              </a:rPr>
              <a:t>модифицируем </a:t>
            </a:r>
            <a:r>
              <a:rPr lang="en" sz="2200" dirty="0">
                <a:solidFill>
                  <a:schemeClr val="tx1"/>
                </a:solidFill>
                <a:ea typeface="Inter" panose="02000503000000020004" pitchFamily="2" charset="0"/>
              </a:rPr>
              <a:t>path;</a:t>
            </a:r>
          </a:p>
          <a:p>
            <a:pPr marL="342900" indent="-342900" algn="l">
              <a:buClr>
                <a:srgbClr val="0086B7"/>
              </a:buClr>
              <a:buSzPct val="140000"/>
              <a:buFont typeface="Wingdings" pitchFamily="2" charset="2"/>
              <a:buChar char="§"/>
            </a:pPr>
            <a:r>
              <a:rPr lang="en" sz="2200" dirty="0" err="1">
                <a:solidFill>
                  <a:srgbClr val="0086B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AddRequestHeaderGatewayFilterFactory</a:t>
            </a:r>
            <a:r>
              <a:rPr lang="en" sz="2200" dirty="0">
                <a:solidFill>
                  <a:schemeClr val="tx1"/>
                </a:solidFill>
                <a:ea typeface="Inter" panose="02000503000000020004" pitchFamily="2" charset="0"/>
              </a:rPr>
              <a:t> – </a:t>
            </a:r>
            <a:r>
              <a:rPr lang="ru-RU" sz="2200" dirty="0">
                <a:solidFill>
                  <a:schemeClr val="tx1"/>
                </a:solidFill>
                <a:ea typeface="Inter" panose="02000503000000020004" pitchFamily="2" charset="0"/>
              </a:rPr>
              <a:t>добавляем заголовки;</a:t>
            </a:r>
          </a:p>
          <a:p>
            <a:pPr marL="342900" indent="-342900" algn="l">
              <a:buClr>
                <a:srgbClr val="0086B7"/>
              </a:buClr>
              <a:buSzPct val="140000"/>
              <a:buFont typeface="Wingdings" pitchFamily="2" charset="2"/>
              <a:buChar char="§"/>
            </a:pPr>
            <a:r>
              <a:rPr lang="en" sz="2200" dirty="0" err="1">
                <a:solidFill>
                  <a:srgbClr val="0086B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RequestRateLimiterGatewayFilterFactory</a:t>
            </a:r>
            <a:r>
              <a:rPr lang="en" sz="2200" dirty="0">
                <a:solidFill>
                  <a:schemeClr val="tx1"/>
                </a:solidFill>
                <a:ea typeface="Inter" panose="02000503000000020004" pitchFamily="2" charset="0"/>
              </a:rPr>
              <a:t> – </a:t>
            </a:r>
            <a:r>
              <a:rPr lang="ru-RU" sz="2200" dirty="0">
                <a:solidFill>
                  <a:schemeClr val="tx1"/>
                </a:solidFill>
                <a:ea typeface="Inter" panose="02000503000000020004" pitchFamily="2" charset="0"/>
              </a:rPr>
              <a:t>как средство контролировать количество запросов;</a:t>
            </a:r>
          </a:p>
          <a:p>
            <a:pPr marL="342900" indent="-342900" algn="l">
              <a:buClr>
                <a:srgbClr val="0086B7"/>
              </a:buClr>
              <a:buSzPct val="140000"/>
              <a:buFont typeface="Wingdings" pitchFamily="2" charset="2"/>
              <a:buChar char="§"/>
            </a:pPr>
            <a:r>
              <a:rPr lang="en" sz="2200" dirty="0" err="1">
                <a:solidFill>
                  <a:srgbClr val="0086B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RetryGatewayFilterFactory</a:t>
            </a:r>
            <a:r>
              <a:rPr lang="en" sz="2200" dirty="0">
                <a:solidFill>
                  <a:schemeClr val="tx1"/>
                </a:solidFill>
                <a:ea typeface="Inter" panose="02000503000000020004" pitchFamily="2" charset="0"/>
              </a:rPr>
              <a:t> – </a:t>
            </a:r>
            <a:r>
              <a:rPr lang="ru-RU" sz="2200" dirty="0">
                <a:solidFill>
                  <a:schemeClr val="tx1"/>
                </a:solidFill>
                <a:ea typeface="Inter" panose="02000503000000020004" pitchFamily="2" charset="0"/>
              </a:rPr>
              <a:t>реализуем </a:t>
            </a:r>
            <a:r>
              <a:rPr lang="en" sz="2200" dirty="0">
                <a:solidFill>
                  <a:schemeClr val="tx1"/>
                </a:solidFill>
                <a:ea typeface="Inter" panose="02000503000000020004" pitchFamily="2" charset="0"/>
              </a:rPr>
              <a:t>retry </a:t>
            </a:r>
            <a:r>
              <a:rPr lang="ru-RU" sz="2200" dirty="0">
                <a:solidFill>
                  <a:schemeClr val="tx1"/>
                </a:solidFill>
                <a:ea typeface="Inter" panose="02000503000000020004" pitchFamily="2" charset="0"/>
              </a:rPr>
              <a:t>запросов;</a:t>
            </a:r>
          </a:p>
          <a:p>
            <a:pPr marL="342900" indent="-342900" algn="l">
              <a:buClr>
                <a:srgbClr val="0086B7"/>
              </a:buClr>
              <a:buSzPct val="140000"/>
              <a:buFont typeface="Wingdings" pitchFamily="2" charset="2"/>
              <a:buChar char="§"/>
            </a:pPr>
            <a:r>
              <a:rPr lang="en" sz="2200" dirty="0" err="1">
                <a:solidFill>
                  <a:srgbClr val="0086B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ModifyResponseBodyGatewayFilterFactory</a:t>
            </a:r>
            <a:r>
              <a:rPr lang="en" sz="2200" dirty="0">
                <a:solidFill>
                  <a:schemeClr val="tx1"/>
                </a:solidFill>
                <a:ea typeface="Inter" panose="02000503000000020004" pitchFamily="2" charset="0"/>
              </a:rPr>
              <a:t> – </a:t>
            </a:r>
            <a:r>
              <a:rPr lang="ru-RU" sz="2200" dirty="0">
                <a:solidFill>
                  <a:schemeClr val="tx1"/>
                </a:solidFill>
                <a:ea typeface="Inter" panose="02000503000000020004" pitchFamily="2" charset="0"/>
              </a:rPr>
              <a:t>модифицируем ответ. Разберемся как добраться до "тела" запроса и каике с этим связаны проблемы.</a:t>
            </a:r>
          </a:p>
        </p:txBody>
      </p:sp>
    </p:spTree>
    <p:extLst>
      <p:ext uri="{BB962C8B-B14F-4D97-AF65-F5344CB8AC3E}">
        <p14:creationId xmlns:p14="http://schemas.microsoft.com/office/powerpoint/2010/main" val="1734312001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(рыба)">
  <a:themeElements>
    <a:clrScheme name="Colors_Impuls">
      <a:dk1>
        <a:srgbClr val="000000"/>
      </a:dk1>
      <a:lt1>
        <a:srgbClr val="FFFFFF"/>
      </a:lt1>
      <a:dk2>
        <a:srgbClr val="000000"/>
      </a:dk2>
      <a:lt2>
        <a:srgbClr val="C8C8C8"/>
      </a:lt2>
      <a:accent1>
        <a:srgbClr val="0024FF"/>
      </a:accent1>
      <a:accent2>
        <a:srgbClr val="24C6FF"/>
      </a:accent2>
      <a:accent3>
        <a:srgbClr val="FF7700"/>
      </a:accent3>
      <a:accent4>
        <a:srgbClr val="FEC601"/>
      </a:accent4>
      <a:accent5>
        <a:srgbClr val="16F3D0"/>
      </a:accent5>
      <a:accent6>
        <a:srgbClr val="E2ADF2"/>
      </a:accent6>
      <a:hlink>
        <a:srgbClr val="0024F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10000"/>
          </a:lnSpc>
          <a:defRPr sz="1600" dirty="0" err="1" smtClean="0">
            <a:solidFill>
              <a:schemeClr val="tx1"/>
            </a:solidFill>
            <a:ea typeface="Inter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Impuls" id="{16817948-A971-1544-ABED-5E88BBC11C37}" vid="{8DD15711-0909-0542-B2A0-73C08C55A3A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Template_Impuls</Template>
  <TotalTime>3448</TotalTime>
  <Words>874</Words>
  <Application>Microsoft Macintosh PowerPoint</Application>
  <PresentationFormat>Широкоэкранный</PresentationFormat>
  <Paragraphs>109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Системный шрифт, обычный</vt:lpstr>
      <vt:lpstr>Arial</vt:lpstr>
      <vt:lpstr>Calibri</vt:lpstr>
      <vt:lpstr>Decima Mono Cyr Small Space</vt:lpstr>
      <vt:lpstr>Menlo</vt:lpstr>
      <vt:lpstr>Wingdings</vt:lpstr>
      <vt:lpstr>Шаблон (рыба)</vt:lpstr>
      <vt:lpstr>Как нам Spring Cloud Gateway жить помогает</vt:lpstr>
      <vt:lpstr>Романов Алексей</vt:lpstr>
      <vt:lpstr>ПЛАН ДОКЛАДА</vt:lpstr>
      <vt:lpstr>API GATEWAY</vt:lpstr>
      <vt:lpstr>Spring cloud gateway</vt:lpstr>
      <vt:lpstr>Gateway repo</vt:lpstr>
      <vt:lpstr>Route predicate</vt:lpstr>
      <vt:lpstr>CORS</vt:lpstr>
      <vt:lpstr>Filters</vt:lpstr>
      <vt:lpstr>Rate limiter</vt:lpstr>
      <vt:lpstr>Token bucket algorithm</vt:lpstr>
      <vt:lpstr>ВыВОДЫ</vt:lpstr>
      <vt:lpstr>ЗАГОЛОВОК РАЗДЕЛИТЕЛЯ</vt:lpstr>
      <vt:lpstr>Презентация PowerPoint</vt:lpstr>
      <vt:lpstr>Плашки ДЛЯ ВЫДЕЛЕНИЯ КОНТЕНТА</vt:lpstr>
      <vt:lpstr>3D-объекты</vt:lpstr>
      <vt:lpstr>Иконки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Данила Городилов</dc:creator>
  <cp:lastModifiedBy>Microsoft Office User</cp:lastModifiedBy>
  <cp:revision>140</cp:revision>
  <dcterms:created xsi:type="dcterms:W3CDTF">2022-08-15T12:02:05Z</dcterms:created>
  <dcterms:modified xsi:type="dcterms:W3CDTF">2022-09-05T14:11:02Z</dcterms:modified>
</cp:coreProperties>
</file>